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customXml/itemProps69.xml" ContentType="application/vnd.openxmlformats-officedocument.customXmlProperties+xml"/>
  <Override PartName="/customXml/itemProps70.xml" ContentType="application/vnd.openxmlformats-officedocument.customXmlProperties+xml"/>
  <Override PartName="/customXml/itemProps71.xml" ContentType="application/vnd.openxmlformats-officedocument.customXmlProperties+xml"/>
  <Override PartName="/customXml/itemProps72.xml" ContentType="application/vnd.openxmlformats-officedocument.customXmlProperties+xml"/>
  <Override PartName="/customXml/itemProps73.xml" ContentType="application/vnd.openxmlformats-officedocument.customXmlProperties+xml"/>
  <Override PartName="/customXml/itemProps74.xml" ContentType="application/vnd.openxmlformats-officedocument.customXmlProperties+xml"/>
  <Override PartName="/customXml/itemProps75.xml" ContentType="application/vnd.openxmlformats-officedocument.customXmlProperties+xml"/>
  <Override PartName="/customXml/itemProps76.xml" ContentType="application/vnd.openxmlformats-officedocument.customXmlProperties+xml"/>
  <Override PartName="/customXml/itemProps77.xml" ContentType="application/vnd.openxmlformats-officedocument.customXmlProperties+xml"/>
  <Override PartName="/customXml/itemProps78.xml" ContentType="application/vnd.openxmlformats-officedocument.customXmlProperties+xml"/>
  <Override PartName="/customXml/itemProps79.xml" ContentType="application/vnd.openxmlformats-officedocument.customXmlProperties+xml"/>
  <Override PartName="/customXml/itemProps80.xml" ContentType="application/vnd.openxmlformats-officedocument.customXmlProperties+xml"/>
  <Override PartName="/customXml/itemProps81.xml" ContentType="application/vnd.openxmlformats-officedocument.customXmlProperties+xml"/>
  <Override PartName="/customXml/itemProps82.xml" ContentType="application/vnd.openxmlformats-officedocument.customXmlProperties+xml"/>
  <Override PartName="/customXml/itemProps83.xml" ContentType="application/vnd.openxmlformats-officedocument.customXmlProperties+xml"/>
  <Override PartName="/customXml/itemProps84.xml" ContentType="application/vnd.openxmlformats-officedocument.customXmlProperties+xml"/>
  <Override PartName="/customXml/itemProps85.xml" ContentType="application/vnd.openxmlformats-officedocument.customXmlProperties+xml"/>
  <Override PartName="/customXml/itemProps86.xml" ContentType="application/vnd.openxmlformats-officedocument.customXmlProperties+xml"/>
  <Override PartName="/customXml/itemProps87.xml" ContentType="application/vnd.openxmlformats-officedocument.customXmlProperties+xml"/>
  <Override PartName="/customXml/itemProps88.xml" ContentType="application/vnd.openxmlformats-officedocument.customXmlProperties+xml"/>
  <Override PartName="/customXml/itemProps89.xml" ContentType="application/vnd.openxmlformats-officedocument.customXmlProperties+xml"/>
  <Override PartName="/customXml/itemProps90.xml" ContentType="application/vnd.openxmlformats-officedocument.customXmlProperties+xml"/>
  <Override PartName="/customXml/itemProps91.xml" ContentType="application/vnd.openxmlformats-officedocument.customXmlProperties+xml"/>
  <Override PartName="/customXml/itemProps92.xml" ContentType="application/vnd.openxmlformats-officedocument.customXmlProperties+xml"/>
  <Override PartName="/customXml/itemProps93.xml" ContentType="application/vnd.openxmlformats-officedocument.customXmlProperties+xml"/>
  <Override PartName="/customXml/itemProps94.xml" ContentType="application/vnd.openxmlformats-officedocument.customXmlProperties+xml"/>
  <Override PartName="/customXml/itemProps95.xml" ContentType="application/vnd.openxmlformats-officedocument.customXmlProperties+xml"/>
  <Override PartName="/customXml/itemProps96.xml" ContentType="application/vnd.openxmlformats-officedocument.customXmlProperties+xml"/>
  <Override PartName="/customXml/itemProps97.xml" ContentType="application/vnd.openxmlformats-officedocument.customXmlProperties+xml"/>
  <Override PartName="/customXml/itemProps98.xml" ContentType="application/vnd.openxmlformats-officedocument.customXmlProperties+xml"/>
  <Override PartName="/customXml/itemProps99.xml" ContentType="application/vnd.openxmlformats-officedocument.customXmlProperties+xml"/>
  <Override PartName="/customXml/itemProps100.xml" ContentType="application/vnd.openxmlformats-officedocument.customXmlProperties+xml"/>
  <Override PartName="/customXml/itemProps101.xml" ContentType="application/vnd.openxmlformats-officedocument.customXmlProperties+xml"/>
  <Override PartName="/customXml/itemProps10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03"/>
    <p:sldMasterId id="2147483650" r:id="rId104"/>
    <p:sldMasterId id="2147483654" r:id="rId105"/>
  </p:sldMasterIdLst>
  <p:notesMasterIdLst>
    <p:notesMasterId r:id="rId125"/>
  </p:notesMasterIdLst>
  <p:sldIdLst>
    <p:sldId id="426" r:id="rId106"/>
    <p:sldId id="703" r:id="rId107"/>
    <p:sldId id="693" r:id="rId108"/>
    <p:sldId id="692" r:id="rId109"/>
    <p:sldId id="681" r:id="rId110"/>
    <p:sldId id="691" r:id="rId111"/>
    <p:sldId id="698" r:id="rId112"/>
    <p:sldId id="702" r:id="rId113"/>
    <p:sldId id="695" r:id="rId114"/>
    <p:sldId id="696" r:id="rId115"/>
    <p:sldId id="697" r:id="rId116"/>
    <p:sldId id="699" r:id="rId117"/>
    <p:sldId id="700" r:id="rId118"/>
    <p:sldId id="704" r:id="rId119"/>
    <p:sldId id="701" r:id="rId120"/>
    <p:sldId id="705" r:id="rId121"/>
    <p:sldId id="707" r:id="rId122"/>
    <p:sldId id="706" r:id="rId123"/>
    <p:sldId id="687" r:id="rId1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3D61"/>
    <a:srgbClr val="540000"/>
    <a:srgbClr val="FFFFFF"/>
    <a:srgbClr val="920000"/>
    <a:srgbClr val="7F7F7F"/>
    <a:srgbClr val="3E0000"/>
    <a:srgbClr val="C7C7C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5" autoAdjust="0"/>
    <p:restoredTop sz="92175" autoAdjust="0"/>
  </p:normalViewPr>
  <p:slideViewPr>
    <p:cSldViewPr>
      <p:cViewPr varScale="1">
        <p:scale>
          <a:sx n="107" d="100"/>
          <a:sy n="107" d="100"/>
        </p:scale>
        <p:origin x="164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240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117" Type="http://schemas.openxmlformats.org/officeDocument/2006/relationships/slide" Target="slides/slide12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customXml" Target="../customXml/item84.xml"/><Relationship Id="rId89" Type="http://schemas.openxmlformats.org/officeDocument/2006/relationships/customXml" Target="../customXml/item89.xml"/><Relationship Id="rId112" Type="http://schemas.openxmlformats.org/officeDocument/2006/relationships/slide" Target="slides/slide7.xml"/><Relationship Id="rId16" Type="http://schemas.openxmlformats.org/officeDocument/2006/relationships/customXml" Target="../customXml/item16.xml"/><Relationship Id="rId107" Type="http://schemas.openxmlformats.org/officeDocument/2006/relationships/slide" Target="slides/slide2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customXml" Target="../customXml/item74.xml"/><Relationship Id="rId79" Type="http://schemas.openxmlformats.org/officeDocument/2006/relationships/customXml" Target="../customXml/item79.xml"/><Relationship Id="rId102" Type="http://schemas.openxmlformats.org/officeDocument/2006/relationships/customXml" Target="../customXml/item102.xml"/><Relationship Id="rId123" Type="http://schemas.openxmlformats.org/officeDocument/2006/relationships/slide" Target="slides/slide18.xml"/><Relationship Id="rId128" Type="http://schemas.openxmlformats.org/officeDocument/2006/relationships/theme" Target="theme/theme1.xml"/><Relationship Id="rId5" Type="http://schemas.openxmlformats.org/officeDocument/2006/relationships/customXml" Target="../customXml/item5.xml"/><Relationship Id="rId90" Type="http://schemas.openxmlformats.org/officeDocument/2006/relationships/customXml" Target="../customXml/item90.xml"/><Relationship Id="rId95" Type="http://schemas.openxmlformats.org/officeDocument/2006/relationships/customXml" Target="../customXml/item9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customXml" Target="../customXml/item69.xml"/><Relationship Id="rId77" Type="http://schemas.openxmlformats.org/officeDocument/2006/relationships/customXml" Target="../customXml/item77.xml"/><Relationship Id="rId100" Type="http://schemas.openxmlformats.org/officeDocument/2006/relationships/customXml" Target="../customXml/item100.xml"/><Relationship Id="rId105" Type="http://schemas.openxmlformats.org/officeDocument/2006/relationships/slideMaster" Target="slideMasters/slideMaster3.xml"/><Relationship Id="rId113" Type="http://schemas.openxmlformats.org/officeDocument/2006/relationships/slide" Target="slides/slide8.xml"/><Relationship Id="rId118" Type="http://schemas.openxmlformats.org/officeDocument/2006/relationships/slide" Target="slides/slide13.xml"/><Relationship Id="rId126" Type="http://schemas.openxmlformats.org/officeDocument/2006/relationships/presProps" Target="presProps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customXml" Target="../customXml/item72.xml"/><Relationship Id="rId80" Type="http://schemas.openxmlformats.org/officeDocument/2006/relationships/customXml" Target="../customXml/item80.xml"/><Relationship Id="rId85" Type="http://schemas.openxmlformats.org/officeDocument/2006/relationships/customXml" Target="../customXml/item85.xml"/><Relationship Id="rId93" Type="http://schemas.openxmlformats.org/officeDocument/2006/relationships/customXml" Target="../customXml/item93.xml"/><Relationship Id="rId98" Type="http://schemas.openxmlformats.org/officeDocument/2006/relationships/customXml" Target="../customXml/item98.xml"/><Relationship Id="rId121" Type="http://schemas.openxmlformats.org/officeDocument/2006/relationships/slide" Target="slides/slide16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103" Type="http://schemas.openxmlformats.org/officeDocument/2006/relationships/slideMaster" Target="slideMasters/slideMaster1.xml"/><Relationship Id="rId108" Type="http://schemas.openxmlformats.org/officeDocument/2006/relationships/slide" Target="slides/slide3.xml"/><Relationship Id="rId116" Type="http://schemas.openxmlformats.org/officeDocument/2006/relationships/slide" Target="slides/slide11.xml"/><Relationship Id="rId124" Type="http://schemas.openxmlformats.org/officeDocument/2006/relationships/slide" Target="slides/slide19.xml"/><Relationship Id="rId129" Type="http://schemas.openxmlformats.org/officeDocument/2006/relationships/tableStyles" Target="tableStyles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customXml" Target="../customXml/item70.xml"/><Relationship Id="rId75" Type="http://schemas.openxmlformats.org/officeDocument/2006/relationships/customXml" Target="../customXml/item75.xml"/><Relationship Id="rId83" Type="http://schemas.openxmlformats.org/officeDocument/2006/relationships/customXml" Target="../customXml/item83.xml"/><Relationship Id="rId88" Type="http://schemas.openxmlformats.org/officeDocument/2006/relationships/customXml" Target="../customXml/item88.xml"/><Relationship Id="rId91" Type="http://schemas.openxmlformats.org/officeDocument/2006/relationships/customXml" Target="../customXml/item91.xml"/><Relationship Id="rId96" Type="http://schemas.openxmlformats.org/officeDocument/2006/relationships/customXml" Target="../customXml/item96.xml"/><Relationship Id="rId111" Type="http://schemas.openxmlformats.org/officeDocument/2006/relationships/slide" Target="slides/slide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1.xml"/><Relationship Id="rId114" Type="http://schemas.openxmlformats.org/officeDocument/2006/relationships/slide" Target="slides/slide9.xml"/><Relationship Id="rId119" Type="http://schemas.openxmlformats.org/officeDocument/2006/relationships/slide" Target="slides/slide14.xml"/><Relationship Id="rId127" Type="http://schemas.openxmlformats.org/officeDocument/2006/relationships/viewProps" Target="viewProps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customXml" Target="../customXml/item73.xml"/><Relationship Id="rId78" Type="http://schemas.openxmlformats.org/officeDocument/2006/relationships/customXml" Target="../customXml/item78.xml"/><Relationship Id="rId81" Type="http://schemas.openxmlformats.org/officeDocument/2006/relationships/customXml" Target="../customXml/item81.xml"/><Relationship Id="rId86" Type="http://schemas.openxmlformats.org/officeDocument/2006/relationships/customXml" Target="../customXml/item86.xml"/><Relationship Id="rId94" Type="http://schemas.openxmlformats.org/officeDocument/2006/relationships/customXml" Target="../customXml/item94.xml"/><Relationship Id="rId99" Type="http://schemas.openxmlformats.org/officeDocument/2006/relationships/customXml" Target="../customXml/item99.xml"/><Relationship Id="rId101" Type="http://schemas.openxmlformats.org/officeDocument/2006/relationships/customXml" Target="../customXml/item101.xml"/><Relationship Id="rId122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4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customXml" Target="../customXml/item76.xml"/><Relationship Id="rId97" Type="http://schemas.openxmlformats.org/officeDocument/2006/relationships/customXml" Target="../customXml/item97.xml"/><Relationship Id="rId104" Type="http://schemas.openxmlformats.org/officeDocument/2006/relationships/slideMaster" Target="slideMasters/slideMaster2.xml"/><Relationship Id="rId120" Type="http://schemas.openxmlformats.org/officeDocument/2006/relationships/slide" Target="slides/slide15.xml"/><Relationship Id="rId125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customXml" Target="../customXml/item71.xml"/><Relationship Id="rId92" Type="http://schemas.openxmlformats.org/officeDocument/2006/relationships/customXml" Target="../customXml/item9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customXml" Target="../customXml/item87.xml"/><Relationship Id="rId110" Type="http://schemas.openxmlformats.org/officeDocument/2006/relationships/slide" Target="slides/slide5.xml"/><Relationship Id="rId115" Type="http://schemas.openxmlformats.org/officeDocument/2006/relationships/slide" Target="slides/slide10.xml"/><Relationship Id="rId61" Type="http://schemas.openxmlformats.org/officeDocument/2006/relationships/customXml" Target="../customXml/item61.xml"/><Relationship Id="rId82" Type="http://schemas.openxmlformats.org/officeDocument/2006/relationships/customXml" Target="../customXml/item8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ADE3F48-5C8F-494D-B1B1-8F3ABEB0C144}" type="datetimeFigureOut">
              <a:rPr lang="en-US"/>
              <a:pPr>
                <a:defRPr/>
              </a:pPr>
              <a:t>4/23/2016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90FDC29-D7E1-40C4-8D21-9E2940D26D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015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767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97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08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384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195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6708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1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3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8648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spc="-15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09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50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81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43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2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5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67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639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https://www.e-education.psu.edu/geog486/node/1877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78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http://www.spatialanalysisonline.com/HTML/index.html?inverse_distance_weighting_idw.htm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90FDC29-D7E1-40C4-8D21-9E2940D26D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55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213043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CCE8D-8D5B-4BA4-A959-7B61051709D8}" type="datetimeFigureOut">
              <a:rPr lang="en-US"/>
              <a:pPr>
                <a:defRPr/>
              </a:pPr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901F0-98C0-4DD0-8286-FE6388EB064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9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2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733820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2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49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773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6859009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95628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1189177"/>
            <a:ext cx="8740142" cy="1587999"/>
          </a:xfrm>
        </p:spPr>
        <p:txBody>
          <a:bodyPr>
            <a:spAutoFit/>
          </a:bodyPr>
          <a:lstStyle>
            <a:lvl1pPr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108667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17652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864228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866510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47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647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504446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1189176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1189176"/>
            <a:ext cx="4033911" cy="191398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557955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866381"/>
            <a:ext cx="7891272" cy="2585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PRESENTER NAME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COMPANY NAME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E8A1A-EF06-42BD-8183-7D22FECA91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|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>
            <p:custDataLst>
              <p:tags r:id="rId2"/>
            </p:custDataLst>
          </p:nvPr>
        </p:nvCxnSpPr>
        <p:spPr>
          <a:xfrm>
            <a:off x="3348567" y="1136829"/>
            <a:ext cx="2328333" cy="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28650" y="404716"/>
            <a:ext cx="7886700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lnSpc>
                <a:spcPct val="100000"/>
              </a:lnSpc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891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4877020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62651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62"/>
          <a:stretch/>
        </p:blipFill>
        <p:spPr>
          <a:xfrm>
            <a:off x="233" y="-312"/>
            <a:ext cx="9143533" cy="685862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753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373959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986049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51068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9144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/>
            <a:endParaRPr lang="en-US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1197322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556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1189177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9144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94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866381"/>
            <a:ext cx="7891272" cy="25853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PRESENTER NAME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COMPANY NAME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E8A1A-EF06-42BD-8183-7D22FECA910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</a:rPr>
              <a:t>|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 userDrawn="1">
            <p:custDataLst>
              <p:tags r:id="rId2"/>
            </p:custDataLst>
          </p:nvPr>
        </p:nvCxnSpPr>
        <p:spPr>
          <a:xfrm>
            <a:off x="3348567" y="1136829"/>
            <a:ext cx="2328333" cy="0"/>
          </a:xfrm>
          <a:prstGeom prst="line">
            <a:avLst/>
          </a:prstGeom>
          <a:ln w="127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628650" y="404716"/>
            <a:ext cx="7886700" cy="461665"/>
          </a:xfrm>
          <a:prstGeom prst="rect">
            <a:avLst/>
          </a:prstGeom>
        </p:spPr>
        <p:txBody>
          <a:bodyPr anchor="ctr">
            <a:spAutoFit/>
          </a:bodyPr>
          <a:lstStyle>
            <a:lvl1pPr algn="ctr">
              <a:lnSpc>
                <a:spcPct val="100000"/>
              </a:lnSpc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2665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658" y="762000"/>
            <a:ext cx="4267200" cy="30480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600" cap="all" baseline="0">
                <a:solidFill>
                  <a:srgbClr val="595959"/>
                </a:solidFill>
                <a:latin typeface="Calibri Light" panose="020F0302020204030204" pitchFamily="34" charset="0"/>
              </a:defRPr>
            </a:lvl1pPr>
          </a:lstStyle>
          <a:p>
            <a:pPr lvl="0"/>
            <a:r>
              <a:rPr lang="en-US" dirty="0" smtClean="0"/>
              <a:t>THIS IS EXAMPLE TEXT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11658" y="274638"/>
            <a:ext cx="8527542" cy="48736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>
                <a:solidFill>
                  <a:srgbClr val="595959"/>
                </a:solidFill>
                <a:latin typeface="Calibri Light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www.domainname.com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Logo Company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101D46F-57A9-43DB-8B55-C38BE222674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6186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3877271"/>
            <a:ext cx="7394106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75840"/>
            <a:ext cx="7395458" cy="1801436"/>
          </a:xfrm>
          <a:noFill/>
        </p:spPr>
        <p:txBody>
          <a:bodyPr lIns="146304" tIns="91440" rIns="146304" bIns="91440" anchor="t" anchorCtr="0"/>
          <a:lstStyle>
            <a:lvl1pPr>
              <a:defRPr sz="4412" spc="-74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655400" y="470410"/>
            <a:ext cx="1141803" cy="326167"/>
          </a:xfrm>
          <a:prstGeom prst="rect">
            <a:avLst/>
          </a:prstGeom>
        </p:spPr>
      </p:pic>
      <p:sp>
        <p:nvSpPr>
          <p:cNvPr id="7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1930" y="470411"/>
            <a:ext cx="2285905" cy="388376"/>
          </a:xfrm>
        </p:spPr>
        <p:txBody>
          <a:bodyPr/>
          <a:lstStyle>
            <a:lvl1pPr marL="0" indent="0">
              <a:buNone/>
              <a:defRPr sz="1471"/>
            </a:lvl1pPr>
          </a:lstStyle>
          <a:p>
            <a:pPr lvl="0"/>
            <a:r>
              <a:rPr lang="en-US" dirty="0" smtClean="0"/>
              <a:t>Session Code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67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91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7665758" y="6057328"/>
            <a:ext cx="1141803" cy="3261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82914" y="1728540"/>
            <a:ext cx="5383702" cy="315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42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1187644"/>
            <a:ext cx="7395458" cy="268963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Demo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3877277"/>
            <a:ext cx="7395505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 smtClean="0"/>
              <a:t>Speaker Name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4956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01976" y="1187644"/>
            <a:ext cx="7395458" cy="2689632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>
              <a:lnSpc>
                <a:spcPct val="90000"/>
              </a:lnSpc>
            </a:pPr>
            <a:endParaRPr lang="en-US" sz="1765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186356"/>
            <a:ext cx="7394337" cy="2697988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5833">
                      <a:srgbClr val="FFFFFF"/>
                    </a:gs>
                    <a:gs pos="18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Video title</a:t>
            </a:r>
            <a:endParaRPr lang="en-US" dirty="0"/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3181074" y="6586705"/>
            <a:ext cx="2781852" cy="11881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772" spc="110" dirty="0" smtClean="0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latin typeface="Segoe Semibold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76842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2084172"/>
            <a:ext cx="8740142" cy="1796217"/>
          </a:xfrm>
          <a:noFill/>
        </p:spPr>
        <p:txBody>
          <a:bodyPr tIns="91440" bIns="91440" anchor="t" anchorCtr="0"/>
          <a:lstStyle>
            <a:lvl1pPr>
              <a:defRPr sz="6471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607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3" Type="http://schemas.openxmlformats.org/officeDocument/2006/relationships/slideLayout" Target="../slideLayouts/slideLayout4.xml"/><Relationship Id="rId7" Type="http://schemas.openxmlformats.org/officeDocument/2006/relationships/tags" Target="../tags/tag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ags" Target="../tags/tag2.xml"/><Relationship Id="rId5" Type="http://schemas.openxmlformats.org/officeDocument/2006/relationships/tags" Target="../tags/tag1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1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1" y="160021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3CE53A7-FB2E-4556-B987-7720812E9C2C}" type="datetimeFigureOut">
              <a:rPr lang="en-US"/>
              <a:pPr>
                <a:defRPr/>
              </a:pPr>
              <a:t>4/23/2016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9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FC434C9-CA29-461A-9F3C-E290C3E08C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5pPr>
      <a:lvl6pPr marL="457178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6pPr>
      <a:lvl7pPr marL="914354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7pPr>
      <a:lvl8pPr marL="1371532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8pPr>
      <a:lvl9pPr marL="1828709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</a:defRPr>
      </a:lvl9pPr>
    </p:titleStyle>
    <p:bodyStyle>
      <a:lvl1pPr marL="342882" indent="-342882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itchFamily="34" charset="0"/>
        </a:defRPr>
      </a:lvl1pPr>
      <a:lvl2pPr marL="742913" indent="-285737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itchFamily="34" charset="0"/>
        </a:defRPr>
      </a:lvl2pPr>
      <a:lvl3pPr marL="1142942" indent="-228589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120" indent="-228589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298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474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652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8829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006" indent="-228589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 userDrawn="1"/>
        </p:nvGrpSpPr>
        <p:grpSpPr>
          <a:xfrm>
            <a:off x="-114856" y="0"/>
            <a:ext cx="9271556" cy="6858000"/>
            <a:chOff x="-114856" y="0"/>
            <a:chExt cx="9271556" cy="6858000"/>
          </a:xfrm>
        </p:grpSpPr>
        <p:sp>
          <p:nvSpPr>
            <p:cNvPr id="14" name="Rectangle 13"/>
            <p:cNvSpPr/>
            <p:nvPr userDrawn="1">
              <p:custDataLst>
                <p:tags r:id="rId6"/>
              </p:custDataLst>
            </p:nvPr>
          </p:nvSpPr>
          <p:spPr>
            <a:xfrm>
              <a:off x="0" y="0"/>
              <a:ext cx="91567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782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15" name="Group 14"/>
            <p:cNvGrpSpPr/>
            <p:nvPr userDrawn="1">
              <p:custDataLst>
                <p:tags r:id="rId7"/>
              </p:custDataLst>
            </p:nvPr>
          </p:nvGrpSpPr>
          <p:grpSpPr>
            <a:xfrm>
              <a:off x="0" y="0"/>
              <a:ext cx="9156700" cy="6858000"/>
              <a:chOff x="0" y="0"/>
              <a:chExt cx="9156700" cy="6858000"/>
            </a:xfrm>
          </p:grpSpPr>
          <p:sp>
            <p:nvSpPr>
              <p:cNvPr id="16" name="Rectangle 15"/>
              <p:cNvSpPr/>
              <p:nvPr userDrawn="1"/>
            </p:nvSpPr>
            <p:spPr>
              <a:xfrm>
                <a:off x="0" y="0"/>
                <a:ext cx="9144000" cy="6858000"/>
              </a:xfrm>
              <a:prstGeom prst="rect">
                <a:avLst/>
              </a:prstGeom>
              <a:gradFill>
                <a:gsLst>
                  <a:gs pos="100000">
                    <a:schemeClr val="bg1"/>
                  </a:gs>
                  <a:gs pos="1000">
                    <a:schemeClr val="bg1">
                      <a:lumMod val="95000"/>
                    </a:schemeClr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ectangle 16"/>
              <p:cNvSpPr/>
              <p:nvPr userDrawn="1"/>
            </p:nvSpPr>
            <p:spPr>
              <a:xfrm>
                <a:off x="12700" y="3848100"/>
                <a:ext cx="9144000" cy="3008313"/>
              </a:xfrm>
              <a:prstGeom prst="rect">
                <a:avLst/>
              </a:prstGeom>
              <a:solidFill>
                <a:schemeClr val="bg1">
                  <a:lumMod val="95000"/>
                  <a:alpha val="49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8" name="Straight Connector 17"/>
            <p:cNvCxnSpPr/>
            <p:nvPr userDrawn="1">
              <p:custDataLst>
                <p:tags r:id="rId8"/>
              </p:custDataLst>
            </p:nvPr>
          </p:nvCxnSpPr>
          <p:spPr>
            <a:xfrm>
              <a:off x="-114856" y="3554413"/>
              <a:ext cx="9254067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bg1">
                      <a:lumMod val="95000"/>
                      <a:alpha val="0"/>
                    </a:schemeClr>
                  </a:gs>
                  <a:gs pos="53000">
                    <a:schemeClr val="bg1">
                      <a:lumMod val="95000"/>
                    </a:schemeClr>
                  </a:gs>
                  <a:gs pos="100000">
                    <a:schemeClr val="bg1">
                      <a:lumMod val="95000"/>
                      <a:alpha val="0"/>
                    </a:schemeClr>
                  </a:gs>
                </a:gsLst>
                <a:lin ang="0" scaled="1"/>
                <a:tileRect/>
              </a:gradFill>
            </a:ln>
            <a:effectLst>
              <a:outerShdw blurRad="40005" dist="19939" dir="5400000" sx="102000" sy="102000" algn="tl" rotWithShape="0">
                <a:srgbClr val="000000">
                  <a:alpha val="16000"/>
                </a:srgbClr>
              </a:outerShdw>
              <a:softEdge rad="12700"/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2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t>PRESENTER NAME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t>COMPANY NAME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212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AACE8A1A-EF06-42BD-8183-7D22FECA910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rPr>
              <a:t>|</a:t>
            </a:r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  <a:cs typeface="+mn-cs"/>
            </a:endParaRPr>
          </a:p>
        </p:txBody>
      </p:sp>
    </p:spTree>
    <p:custDataLst>
      <p:tags r:id="rId5"/>
    </p:custDataLst>
    <p:extLst>
      <p:ext uri="{BB962C8B-B14F-4D97-AF65-F5344CB8AC3E}">
        <p14:creationId xmlns:p14="http://schemas.microsoft.com/office/powerpoint/2010/main" val="1247437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89511"/>
            <a:ext cx="874188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1189178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7200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971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 flipV="1">
            <a:off x="0" y="87193"/>
            <a:ext cx="9144000" cy="6683623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1000"/>
                </a:schemeClr>
              </a:gs>
              <a:gs pos="13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08015" y="269653"/>
            <a:ext cx="8712460" cy="631870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89052" y="836709"/>
            <a:ext cx="7352499" cy="223224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5867400"/>
            <a:ext cx="9144000" cy="9906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38800" y="6096000"/>
            <a:ext cx="0" cy="6096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32" y="6034088"/>
            <a:ext cx="616960" cy="59531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6" y="6150526"/>
            <a:ext cx="4053024" cy="30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2477" y="6034088"/>
            <a:ext cx="3379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Geography Department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0" b="1508"/>
          <a:stretch>
            <a:fillRect/>
          </a:stretch>
        </p:blipFill>
        <p:spPr bwMode="auto">
          <a:xfrm>
            <a:off x="7656" y="-152636"/>
            <a:ext cx="9181481" cy="5850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0" y="764704"/>
            <a:ext cx="9144000" cy="17034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  <a:alpha val="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077201" y="1998188"/>
            <a:ext cx="6989603" cy="408384"/>
          </a:xfrm>
          <a:prstGeom prst="rect">
            <a:avLst/>
          </a:prstGeom>
          <a:effectLst/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sz="2300" spc="-151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ea typeface="Charis SIL" pitchFamily="2" charset="0"/>
              <a:cs typeface="Calibri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-36512" y="836712"/>
            <a:ext cx="9143999" cy="523254"/>
          </a:xfrm>
          <a:prstGeom prst="rect">
            <a:avLst/>
          </a:prstGeom>
          <a:effectLst/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spc="-300" dirty="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 Black" pitchFamily="34" charset="0"/>
              </a:rPr>
              <a:t>Multi-scale Analysis of Surface-adjusted Geographic Distance</a:t>
            </a:r>
            <a:endParaRPr lang="en-US" sz="2400" b="1" spc="-300" dirty="0">
              <a:ln w="11430"/>
              <a:gradFill flip="none" rotWithShape="1">
                <a:gsLst>
                  <a:gs pos="0">
                    <a:srgbClr val="F8F8F8">
                      <a:shade val="30000"/>
                      <a:satMod val="115000"/>
                    </a:srgbClr>
                  </a:gs>
                  <a:gs pos="19000">
                    <a:srgbClr val="F8F8F8">
                      <a:shade val="67500"/>
                      <a:satMod val="115000"/>
                    </a:srgbClr>
                  </a:gs>
                  <a:gs pos="100000">
                    <a:srgbClr val="F8F8F8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 Black" pitchFamily="34" charset="0"/>
              <a:ea typeface="Charis SIL" pitchFamily="2" charset="0"/>
              <a:cs typeface="Charis SIL" pitchFamily="2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508104" y="2924944"/>
            <a:ext cx="3672408" cy="1944217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  <a:alpha val="0"/>
                </a:schemeClr>
              </a:gs>
              <a:gs pos="10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580112" y="2924944"/>
            <a:ext cx="6312080" cy="1787740"/>
          </a:xfrm>
          <a:prstGeom prst="rect">
            <a:avLst/>
          </a:prstGeom>
          <a:effectLst/>
        </p:spPr>
        <p:txBody>
          <a:bodyPr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1"/>
            <a:r>
              <a:rPr lang="en-US" sz="3200" b="1" spc="-151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Charis SIL" pitchFamily="2" charset="0"/>
                <a:cs typeface="Calibri" pitchFamily="34" charset="0"/>
              </a:rPr>
              <a:t>Andrew </a:t>
            </a:r>
            <a:r>
              <a:rPr lang="en-US" sz="3200" b="1" spc="-151" dirty="0" err="1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Charis SIL" pitchFamily="2" charset="0"/>
                <a:cs typeface="Calibri" pitchFamily="34" charset="0"/>
              </a:rPr>
              <a:t>Eaman</a:t>
            </a:r>
            <a:endParaRPr lang="en-US" sz="3200" b="1" spc="-151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Charis SIL" pitchFamily="2" charset="0"/>
              <a:cs typeface="Calibri" pitchFamily="34" charset="0"/>
            </a:endParaRPr>
          </a:p>
          <a:p>
            <a:pPr algn="l" rtl="1"/>
            <a:r>
              <a:rPr lang="en-US" sz="3200" b="1" spc="-151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Charis SIL" pitchFamily="2" charset="0"/>
                <a:cs typeface="Calibri" pitchFamily="34" charset="0"/>
              </a:rPr>
              <a:t>Meg  </a:t>
            </a:r>
            <a:r>
              <a:rPr lang="en-US" sz="3200" b="1" spc="-15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Charis SIL" pitchFamily="2" charset="0"/>
                <a:cs typeface="Calibri" pitchFamily="34" charset="0"/>
              </a:rPr>
              <a:t>Brantley</a:t>
            </a:r>
          </a:p>
          <a:p>
            <a:pPr algn="l" rtl="1"/>
            <a:r>
              <a:rPr lang="en-US" sz="3200" b="1" spc="-151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Calibri" pitchFamily="34" charset="0"/>
                <a:ea typeface="Charis SIL" pitchFamily="2" charset="0"/>
                <a:cs typeface="Calibri" pitchFamily="34" charset="0"/>
              </a:rPr>
              <a:t>Mehran Ghandehari</a:t>
            </a:r>
          </a:p>
          <a:p>
            <a:pPr algn="l" rtl="1"/>
            <a:endParaRPr lang="en-US" sz="3200" b="1" spc="-151" dirty="0" smtClean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Charis SIL" pitchFamily="2" charset="0"/>
              <a:cs typeface="Calibri" pitchFamily="34" charset="0"/>
            </a:endParaRPr>
          </a:p>
          <a:p>
            <a:pPr rtl="1"/>
            <a:endParaRPr lang="en-US" sz="2400" b="1" spc="-151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Calibri" pitchFamily="34" charset="0"/>
              <a:ea typeface="Charis SIL" pitchFamily="2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37640" y="-66280"/>
            <a:ext cx="2806365" cy="5809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  <a:alpha val="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algn="ctr" fontAlgn="auto">
              <a:spcBef>
                <a:spcPts val="0"/>
              </a:spcBef>
              <a:spcAft>
                <a:spcPts val="0"/>
              </a:spcAft>
              <a:defRPr>
                <a:solidFill>
                  <a:schemeClr val="lt1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cs typeface="+mn-cs"/>
              </a:defRPr>
            </a:lvl9pPr>
          </a:lstStyle>
          <a:p>
            <a:pPr algn="r"/>
            <a:r>
              <a:rPr lang="en-US" i="1" dirty="0"/>
              <a:t>April </a:t>
            </a:r>
            <a:r>
              <a:rPr lang="en-US" i="1" dirty="0" smtClean="0"/>
              <a:t>11th</a:t>
            </a:r>
            <a:r>
              <a:rPr lang="en-US" i="1" dirty="0"/>
              <a:t>, 2016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6490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Bi-Quadratic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745" y="917765"/>
            <a:ext cx="6790509" cy="5940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64541" y="1177091"/>
                <a:ext cx="6772176" cy="669158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541" y="1177091"/>
                <a:ext cx="6772176" cy="6691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4899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Bi-Cubic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68760"/>
            <a:ext cx="6790509" cy="59402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277965" y="917764"/>
                <a:ext cx="6772176" cy="92249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15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965" y="917764"/>
                <a:ext cx="6772176" cy="922497"/>
              </a:xfrm>
              <a:prstGeom prst="rect">
                <a:avLst/>
              </a:prstGeom>
              <a:blipFill rotWithShape="0">
                <a:blip r:embed="rId4"/>
                <a:stretch>
                  <a:fillRect b="-1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092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1500" y="68213"/>
            <a:ext cx="9001000" cy="785819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Dataset an Study Area</a:t>
            </a:r>
            <a:endParaRPr lang="en-US" sz="32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4941168"/>
            <a:ext cx="2286000" cy="18628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32" y="4929823"/>
            <a:ext cx="2286000" cy="18835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933780"/>
            <a:ext cx="2286000" cy="18702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08" y="4941169"/>
            <a:ext cx="2286000" cy="18722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52" y="4947547"/>
            <a:ext cx="2286000" cy="1865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582" y="4929822"/>
            <a:ext cx="2286000" cy="18835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74476" y="4959740"/>
            <a:ext cx="75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3m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488994" y="4941168"/>
            <a:ext cx="75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10m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08548" y="4962867"/>
            <a:ext cx="7531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30m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31450" y="4965378"/>
            <a:ext cx="970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100m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483496" y="4940773"/>
            <a:ext cx="108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1000m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2419" y="4947545"/>
            <a:ext cx="117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5000m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" y="928193"/>
            <a:ext cx="9144000" cy="39338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1640" y="1916832"/>
            <a:ext cx="1368152" cy="10081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899592" y="2564904"/>
            <a:ext cx="792088" cy="259228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75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Code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 bwMode="auto">
          <a:xfrm>
            <a:off x="179512" y="1124743"/>
            <a:ext cx="8712968" cy="5328593"/>
          </a:xfrm>
          <a:prstGeom prst="rect">
            <a:avLst/>
          </a:prstGeom>
          <a:ln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Require: DEMs, Transects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Transects do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Module1(create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samples)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For 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DMEs(resolutions) do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sz="25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Module2(Surface </a:t>
            </a:r>
            <a:r>
              <a:rPr lang="en-US" sz="25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Adjusted Distance)</a:t>
            </a:r>
          </a:p>
          <a:p>
            <a:pPr marL="457176" lvl="2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Function1(Pixel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Pixel)</a:t>
            </a:r>
          </a:p>
          <a:p>
            <a:pPr marL="457176" lvl="2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Function2(Arc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"Add surface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information"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tool)</a:t>
            </a:r>
          </a:p>
          <a:p>
            <a:pPr marL="457176" lvl="2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	Function3(Sample-based </a:t>
            </a:r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methods)</a:t>
            </a:r>
          </a:p>
          <a:p>
            <a:pPr marL="457176" lvl="2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		</a:t>
            </a:r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Module3(Inverse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Weighting)</a:t>
            </a:r>
          </a:p>
          <a:p>
            <a:pPr marL="457176" lvl="2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	</a:t>
            </a:r>
            <a:r>
              <a:rPr lang="en-US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Module4(Polynomial 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Interpolation)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For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 For</a:t>
            </a:r>
            <a:endParaRPr lang="en-US" sz="2000" kern="0" spc="-150" dirty="0" smtClean="0">
              <a:solidFill>
                <a:schemeClr val="tx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endParaRPr lang="en-US" sz="1600" kern="0" spc="-150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00" spc="-1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805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Toolbox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098702"/>
            <a:ext cx="4544919" cy="45449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17" y="1186408"/>
            <a:ext cx="2066867" cy="5757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438" y="5820508"/>
            <a:ext cx="9144000" cy="103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2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Results and Discussion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997174"/>
            <a:ext cx="4435766" cy="5726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17" y="997174"/>
            <a:ext cx="4424724" cy="57261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29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Results and Discussion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368" y="1016135"/>
            <a:ext cx="4441285" cy="57475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47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Results and Discussion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1026" name="Picture 2" descr="Res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7" y="1160488"/>
            <a:ext cx="4185140" cy="541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RMSE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585" y="1153257"/>
            <a:ext cx="4178167" cy="5404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37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-7410" y="-7145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" name="Title 1"/>
          <p:cNvSpPr txBox="1">
            <a:spLocks/>
          </p:cNvSpPr>
          <p:nvPr/>
        </p:nvSpPr>
        <p:spPr bwMode="auto">
          <a:xfrm>
            <a:off x="71500" y="68213"/>
            <a:ext cx="9001000" cy="785819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kern="0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Acknowledgment</a:t>
            </a:r>
            <a:endParaRPr lang="en-US" sz="3200" b="1" kern="0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10" y="914669"/>
            <a:ext cx="1987122" cy="5950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0" t="30050" r="21650"/>
          <a:stretch/>
        </p:blipFill>
        <p:spPr>
          <a:xfrm>
            <a:off x="1880702" y="922634"/>
            <a:ext cx="1971218" cy="59353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1" r="4325"/>
          <a:stretch/>
        </p:blipFill>
        <p:spPr>
          <a:xfrm>
            <a:off x="3859330" y="907190"/>
            <a:ext cx="1859021" cy="594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r="27626"/>
          <a:stretch/>
        </p:blipFill>
        <p:spPr>
          <a:xfrm>
            <a:off x="5606031" y="907189"/>
            <a:ext cx="1900813" cy="5943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2" t="35300" r="36613"/>
          <a:stretch/>
        </p:blipFill>
        <p:spPr>
          <a:xfrm>
            <a:off x="7352731" y="921814"/>
            <a:ext cx="1794973" cy="593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4287"/>
            <a:ext cx="9144000" cy="203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15379" name="Picture 2" descr="D:\BUDI Folder\THEMEFOREST\powerpoint2\corn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61138"/>
            <a:ext cx="107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-2340768" y="1136450"/>
            <a:ext cx="7992892" cy="504056"/>
          </a:xfrm>
          <a:ln>
            <a:miter lim="800000"/>
            <a:headEnd/>
            <a:tailEnd/>
          </a:ln>
          <a:extLst/>
        </p:spPr>
        <p:txBody>
          <a:bodyPr rtlCol="0"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spc="-151" dirty="0" smtClean="0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endParaRPr lang="en-US" sz="2800" spc="-15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287"/>
            <a:ext cx="9144000" cy="594097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08" y="2936341"/>
            <a:ext cx="4005708" cy="27962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63908"/>
            <a:ext cx="4211960" cy="265809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 bwMode="auto">
          <a:xfrm>
            <a:off x="0" y="5926687"/>
            <a:ext cx="9144000" cy="936104"/>
          </a:xfrm>
          <a:prstGeom prst="rect">
            <a:avLst/>
          </a:prstGeom>
          <a:solidFill>
            <a:srgbClr val="00B0F0"/>
          </a:solidFill>
          <a:ln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457178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914354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1371532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1828709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 smtClean="0">
                <a:latin typeface="Edwardian Script ITC" panose="030303020407070D0804" pitchFamily="66" charset="0"/>
              </a:rPr>
              <a:t>Everything </a:t>
            </a:r>
            <a:r>
              <a:rPr lang="en-US" sz="2800" b="1" dirty="0">
                <a:latin typeface="Edwardian Script ITC" panose="030303020407070D0804" pitchFamily="66" charset="0"/>
              </a:rPr>
              <a:t>is related to everything else, but near things are more related than distant </a:t>
            </a:r>
            <a:r>
              <a:rPr lang="en-US" sz="2800" b="1" dirty="0" smtClean="0">
                <a:latin typeface="Edwardian Script ITC" panose="030303020407070D0804" pitchFamily="66" charset="0"/>
              </a:rPr>
              <a:t>things</a:t>
            </a:r>
            <a:r>
              <a:rPr lang="en-US" sz="2800" b="1" dirty="0">
                <a:latin typeface="Edwardian Script ITC" panose="030303020407070D0804" pitchFamily="66" charset="0"/>
              </a:rPr>
              <a:t>. (Waldo Tobler)</a:t>
            </a:r>
            <a:endParaRPr lang="en-US" sz="2800" b="1" kern="0" spc="-300" dirty="0">
              <a:ln w="11430"/>
              <a:solidFill>
                <a:srgbClr val="FFC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Edwardian Script ITC" panose="030303020407070D0804" pitchFamily="66" charset="0"/>
              <a:ea typeface="Charis SIL" pitchFamily="2" charset="0"/>
              <a:cs typeface="Charis SIL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048" y="2301751"/>
            <a:ext cx="9144000" cy="714950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spc="-300" dirty="0" smtClean="0">
                <a:ln w="11430"/>
                <a:solidFill>
                  <a:srgbClr val="00B05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 Black" pitchFamily="34" charset="0"/>
                <a:ea typeface="Charis SIL" pitchFamily="2" charset="0"/>
                <a:cs typeface="Charis SIL" pitchFamily="2" charset="0"/>
              </a:rPr>
              <a:t>THANKS FOR YOUR ATTENTION</a:t>
            </a:r>
            <a:endParaRPr lang="en-US" sz="4000" b="1" spc="-300" dirty="0">
              <a:ln w="11430"/>
              <a:solidFill>
                <a:srgbClr val="00B05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Arial Black" pitchFamily="34" charset="0"/>
              <a:ea typeface="Charis SIL" pitchFamily="2" charset="0"/>
              <a:cs typeface="Charis SIL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7898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1500" y="68213"/>
            <a:ext cx="9001000" cy="785819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Geographic Distance</a:t>
            </a:r>
            <a:endParaRPr lang="en-US" sz="32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sp>
        <p:nvSpPr>
          <p:cNvPr id="42" name="Subtitle 2"/>
          <p:cNvSpPr txBox="1">
            <a:spLocks/>
          </p:cNvSpPr>
          <p:nvPr/>
        </p:nvSpPr>
        <p:spPr bwMode="auto">
          <a:xfrm>
            <a:off x="233011" y="1154482"/>
            <a:ext cx="8677989" cy="50405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1- </a:t>
            </a:r>
            <a:r>
              <a:rPr lang="en-US" sz="2000" dirty="0">
                <a:solidFill>
                  <a:schemeClr val="tx1"/>
                </a:solidFill>
              </a:rPr>
              <a:t>Planar </a:t>
            </a:r>
            <a:r>
              <a:rPr lang="en-US" sz="2000" dirty="0" smtClean="0">
                <a:solidFill>
                  <a:schemeClr val="tx1"/>
                </a:solidFill>
              </a:rPr>
              <a:t>distance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2- </a:t>
            </a:r>
            <a:r>
              <a:rPr lang="en-US" sz="2000" dirty="0">
                <a:solidFill>
                  <a:schemeClr val="tx1"/>
                </a:solidFill>
              </a:rPr>
              <a:t>Geodesic </a:t>
            </a:r>
            <a:r>
              <a:rPr lang="en-US" sz="2000" dirty="0" smtClean="0">
                <a:solidFill>
                  <a:schemeClr val="tx1"/>
                </a:solidFill>
              </a:rPr>
              <a:t>distance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3</a:t>
            </a:r>
            <a:r>
              <a:rPr lang="en-US" sz="2000" dirty="0" smtClean="0">
                <a:solidFill>
                  <a:schemeClr val="tx1"/>
                </a:solidFill>
              </a:rPr>
              <a:t>- </a:t>
            </a:r>
            <a:r>
              <a:rPr lang="en-US" sz="2000" dirty="0">
                <a:solidFill>
                  <a:schemeClr val="tx1"/>
                </a:solidFill>
              </a:rPr>
              <a:t>Pixel to </a:t>
            </a:r>
            <a:r>
              <a:rPr lang="en-US" sz="2000" dirty="0" smtClean="0">
                <a:solidFill>
                  <a:schemeClr val="tx1"/>
                </a:solidFill>
              </a:rPr>
              <a:t>pixel</a:t>
            </a:r>
            <a:r>
              <a:rPr lang="en-US" sz="2000" dirty="0">
                <a:solidFill>
                  <a:schemeClr val="tx1"/>
                </a:solidFill>
              </a:rPr>
              <a:t/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 smtClean="0">
                <a:solidFill>
                  <a:schemeClr val="tx1"/>
                </a:solidFill>
              </a:rPr>
              <a:t>4- </a:t>
            </a:r>
            <a:r>
              <a:rPr lang="en-US" sz="2000" dirty="0">
                <a:solidFill>
                  <a:schemeClr val="tx1"/>
                </a:solidFill>
              </a:rPr>
              <a:t>Partially surface adjusted </a:t>
            </a: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Closest</a:t>
            </a:r>
            <a:endParaRPr lang="en-US" sz="1600" dirty="0">
              <a:solidFill>
                <a:schemeClr val="tx1"/>
              </a:solidFill>
            </a:endParaRP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TIN</a:t>
            </a:r>
            <a:endParaRPr lang="en-US" sz="1600" dirty="0">
              <a:solidFill>
                <a:schemeClr val="tx1"/>
              </a:solidFill>
            </a:endParaRP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Natural </a:t>
            </a:r>
            <a:r>
              <a:rPr lang="en-US" sz="1600" dirty="0">
                <a:solidFill>
                  <a:schemeClr val="tx1"/>
                </a:solidFill>
              </a:rPr>
              <a:t>Neighbor</a:t>
            </a: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Weighted average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l"/>
            <a:r>
              <a:rPr lang="en-US" sz="2000" dirty="0" smtClean="0">
                <a:solidFill>
                  <a:schemeClr val="tx1"/>
                </a:solidFill>
              </a:rPr>
              <a:t>5- </a:t>
            </a:r>
            <a:r>
              <a:rPr lang="en-US" sz="2000" dirty="0">
                <a:solidFill>
                  <a:schemeClr val="tx1"/>
                </a:solidFill>
              </a:rPr>
              <a:t>Complete surface adjusted (Proposed method)</a:t>
            </a: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Bi-linear</a:t>
            </a:r>
            <a:endParaRPr lang="en-US" sz="1600" dirty="0">
              <a:solidFill>
                <a:schemeClr val="tx1"/>
              </a:solidFill>
            </a:endParaRP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Bi-cubic</a:t>
            </a:r>
            <a:endParaRPr lang="en-US" sz="1600" dirty="0">
              <a:solidFill>
                <a:schemeClr val="tx1"/>
              </a:solidFill>
            </a:endParaRPr>
          </a:p>
          <a:p>
            <a:pPr marL="742928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Bi-quadratic</a:t>
            </a:r>
            <a:endParaRPr lang="en-US" sz="1600" dirty="0">
              <a:solidFill>
                <a:schemeClr val="tx1"/>
              </a:solidFill>
            </a:endParaRP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spc="-150" dirty="0" smtClean="0">
              <a:solidFill>
                <a:schemeClr val="tx1"/>
              </a:solidFill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  <a:defRPr/>
            </a:pPr>
            <a:endParaRPr lang="en-US" sz="1500" kern="0" spc="-150" dirty="0" smtClean="0">
              <a:solidFill>
                <a:schemeClr val="tx1"/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kern="0" spc="-150" dirty="0" smtClean="0">
              <a:solidFill>
                <a:schemeClr val="tx1"/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500" spc="-1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94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71500" y="68213"/>
            <a:ext cx="9001000" cy="785819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Geographic Distance</a:t>
            </a:r>
            <a:endParaRPr lang="en-US" sz="32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747" y="2451816"/>
            <a:ext cx="3046521" cy="3036366"/>
          </a:xfrm>
          <a:prstGeom prst="rect">
            <a:avLst/>
          </a:prstGeom>
        </p:spPr>
      </p:pic>
      <p:sp>
        <p:nvSpPr>
          <p:cNvPr id="42" name="Subtitle 2"/>
          <p:cNvSpPr txBox="1">
            <a:spLocks/>
          </p:cNvSpPr>
          <p:nvPr/>
        </p:nvSpPr>
        <p:spPr bwMode="auto">
          <a:xfrm>
            <a:off x="288980" y="1760291"/>
            <a:ext cx="4359911" cy="50405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Planar distance </a:t>
            </a: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(2D)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  <a:defRPr/>
            </a:pPr>
            <a:endParaRPr lang="en-US" sz="2400" kern="0" spc="-150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spc="-1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3" name="Subtitle 2"/>
          <p:cNvSpPr txBox="1">
            <a:spLocks/>
          </p:cNvSpPr>
          <p:nvPr/>
        </p:nvSpPr>
        <p:spPr bwMode="auto">
          <a:xfrm>
            <a:off x="4846952" y="1760291"/>
            <a:ext cx="4066112" cy="504056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Geodesic distance (3D)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4"/>
              </a:buBlip>
              <a:defRPr/>
            </a:pPr>
            <a:endParaRPr lang="en-US" sz="2400" kern="0" spc="-150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spc="-15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l="4491" t="2330" r="6702" b="22221"/>
          <a:stretch/>
        </p:blipFill>
        <p:spPr>
          <a:xfrm>
            <a:off x="288980" y="2534990"/>
            <a:ext cx="4207149" cy="285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5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b="1" spc="-151" dirty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S</a:t>
            </a:r>
            <a:r>
              <a:rPr lang="en-US" sz="36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urface-adjusted </a:t>
            </a:r>
            <a:r>
              <a:rPr lang="en-US" sz="3600" b="1" spc="-151" dirty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distance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29306"/>
            <a:ext cx="6768752" cy="5921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04317"/>
            <a:ext cx="4111116" cy="23526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26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b="1" spc="-151" dirty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Surface-adjusted distance 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6" name="Picture 5" descr="6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682" y="1704232"/>
            <a:ext cx="4465822" cy="3906634"/>
          </a:xfrm>
          <a:prstGeom prst="rect">
            <a:avLst/>
          </a:prstGeom>
        </p:spPr>
      </p:pic>
      <p:pic>
        <p:nvPicPr>
          <p:cNvPr id="10" name="Picture 9" descr="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700808"/>
            <a:ext cx="4464496" cy="3905474"/>
          </a:xfrm>
          <a:prstGeom prst="rect">
            <a:avLst/>
          </a:prstGeom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971600" y="5700168"/>
            <a:ext cx="2304256" cy="37967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Pixel 2 Pixel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  <a:defRPr/>
            </a:pPr>
            <a:endParaRPr lang="en-US" sz="3200" dirty="0" smtClean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6"/>
              </a:buBlip>
              <a:defRPr/>
            </a:pPr>
            <a:endParaRPr lang="en-US" sz="2400" kern="0" spc="-150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spc="-15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 bwMode="auto">
          <a:xfrm>
            <a:off x="5868144" y="5664925"/>
            <a:ext cx="2520280" cy="379672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1pPr>
            <a:lvl2pPr marL="45717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2pPr>
            <a:lvl3pPr marL="914354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3pPr>
            <a:lvl4pPr marL="137153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4pPr>
            <a:lvl5pPr marL="1828709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5pPr>
            <a:lvl6pPr marL="2285886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6pPr>
            <a:lvl7pPr marL="2743062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7pPr>
            <a:lvl8pPr marL="320024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8pPr>
            <a:lvl9pPr marL="3657418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</a:defRPr>
            </a:lvl9pPr>
          </a:lstStyle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dirty="0" smtClean="0">
                <a:solidFill>
                  <a:prstClr val="black"/>
                </a:solidFill>
                <a:latin typeface="Calibri" panose="020F0502020204030204"/>
                <a:cs typeface="+mn-cs"/>
              </a:rPr>
              <a:t>Sample-based</a:t>
            </a: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  <a:defRPr/>
            </a:pPr>
            <a:endParaRPr lang="en-US" sz="3200" dirty="0">
              <a:solidFill>
                <a:prstClr val="black"/>
              </a:solidFill>
              <a:latin typeface="Calibri" panose="020F0502020204030204"/>
            </a:endParaRPr>
          </a:p>
          <a:p>
            <a:pPr marL="4572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5"/>
              </a:buBlip>
              <a:defRPr/>
            </a:pPr>
            <a:endParaRPr lang="en-US" sz="3200" dirty="0" smtClean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1"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marL="914400" lvl="1" indent="-457200" algn="l" eaLnBrk="1" fontAlgn="auto" hangingPunct="1">
              <a:spcBef>
                <a:spcPts val="0"/>
              </a:spcBef>
              <a:spcAft>
                <a:spcPts val="0"/>
              </a:spcAft>
              <a:buBlip>
                <a:blip r:embed="rId6"/>
              </a:buBlip>
              <a:defRPr/>
            </a:pPr>
            <a:endParaRPr lang="en-US" sz="2400" kern="0" spc="-150" dirty="0" smtClean="0">
              <a:solidFill>
                <a:srgbClr val="1F497D">
                  <a:lumMod val="75000"/>
                </a:srgbClr>
              </a:solidFill>
              <a:latin typeface="Calibri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kern="0" spc="-150" dirty="0" smtClean="0">
              <a:solidFill>
                <a:schemeClr val="tx2">
                  <a:lumMod val="75000"/>
                </a:schemeClr>
              </a:solidFill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 spc="-15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Closest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917765"/>
            <a:ext cx="6768752" cy="592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5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TIN and Natural Neighbor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917765"/>
            <a:ext cx="6754886" cy="5909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117918"/>
            <a:ext cx="3059832" cy="2708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" y="4221089"/>
            <a:ext cx="3611647" cy="260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67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Weighted </a:t>
            </a: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Average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223628" y="917765"/>
            <a:ext cx="6768752" cy="5921202"/>
            <a:chOff x="1223628" y="917765"/>
            <a:chExt cx="6768752" cy="592120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28" y="917765"/>
              <a:ext cx="6768752" cy="5921202"/>
            </a:xfrm>
            <a:prstGeom prst="rect">
              <a:avLst/>
            </a:prstGeom>
          </p:spPr>
        </p:pic>
        <p:cxnSp>
          <p:nvCxnSpPr>
            <p:cNvPr id="3" name="Straight Arrow Connector 2"/>
            <p:cNvCxnSpPr/>
            <p:nvPr/>
          </p:nvCxnSpPr>
          <p:spPr>
            <a:xfrm flipV="1">
              <a:off x="4499992" y="3140968"/>
              <a:ext cx="72008" cy="43204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4499992" y="3559082"/>
              <a:ext cx="108012" cy="31928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4499992" y="3573016"/>
              <a:ext cx="936104" cy="2160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499992" y="3573015"/>
              <a:ext cx="54006" cy="111950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3779912" y="3573015"/>
              <a:ext cx="720080" cy="106544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761910" y="3569657"/>
              <a:ext cx="746122" cy="2913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3761910" y="3086903"/>
              <a:ext cx="765085" cy="5175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403648" y="1042941"/>
                <a:ext cx="3149195" cy="640945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;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042941"/>
                <a:ext cx="3149195" cy="640945"/>
              </a:xfrm>
              <a:prstGeom prst="rect">
                <a:avLst/>
              </a:prstGeom>
              <a:blipFill rotWithShape="0">
                <a:blip r:embed="rId4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4499992" y="3086904"/>
            <a:ext cx="990617" cy="5054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526995" y="3590842"/>
            <a:ext cx="909101" cy="1101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30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48"/>
          <p:cNvGrpSpPr>
            <a:grpSpLocks/>
          </p:cNvGrpSpPr>
          <p:nvPr/>
        </p:nvGrpSpPr>
        <p:grpSpPr bwMode="auto">
          <a:xfrm>
            <a:off x="0" y="-14288"/>
            <a:ext cx="9144000" cy="6872288"/>
            <a:chOff x="0" y="-14263"/>
            <a:chExt cx="9144000" cy="6872263"/>
          </a:xfrm>
        </p:grpSpPr>
        <p:sp>
          <p:nvSpPr>
            <p:cNvPr id="50" name="Rectangle 49"/>
            <p:cNvSpPr/>
            <p:nvPr/>
          </p:nvSpPr>
          <p:spPr>
            <a:xfrm>
              <a:off x="0" y="-14263"/>
              <a:ext cx="9144000" cy="68722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0" y="68239"/>
              <a:ext cx="9144000" cy="6789761"/>
            </a:xfrm>
            <a:prstGeom prst="rect">
              <a:avLst/>
            </a:prstGeom>
            <a:gradFill flip="none" rotWithShape="1">
              <a:gsLst>
                <a:gs pos="100000">
                  <a:schemeClr val="tx1">
                    <a:lumMod val="95000"/>
                    <a:lumOff val="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>
                <a:schemeClr val="tx1">
                  <a:alpha val="0"/>
                </a:schemeClr>
              </a:glow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5" name="Rectangle 24"/>
          <p:cNvSpPr/>
          <p:nvPr/>
        </p:nvSpPr>
        <p:spPr>
          <a:xfrm>
            <a:off x="233011" y="620692"/>
            <a:ext cx="8677989" cy="5876781"/>
          </a:xfrm>
          <a:prstGeom prst="rect">
            <a:avLst/>
          </a:prstGeom>
          <a:solidFill>
            <a:schemeClr val="tx1">
              <a:alpha val="21961"/>
            </a:schemeClr>
          </a:solidFill>
          <a:ln>
            <a:noFill/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-14288"/>
            <a:ext cx="9144000" cy="6872289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87000"/>
                </a:schemeClr>
              </a:gs>
              <a:gs pos="13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381000" dist="203200" dir="5400000" sx="102000" sy="102000" rotWithShape="0">
              <a:prstClr val="black">
                <a:alpha val="4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0" y="-14289"/>
            <a:ext cx="9144000" cy="936104"/>
          </a:xfrm>
          <a:custGeom>
            <a:avLst/>
            <a:gdLst>
              <a:gd name="connsiteX0" fmla="*/ 0 w 7435339"/>
              <a:gd name="connsiteY0" fmla="*/ 0 h 792088"/>
              <a:gd name="connsiteX1" fmla="*/ 7435339 w 7435339"/>
              <a:gd name="connsiteY1" fmla="*/ 0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7723371"/>
              <a:gd name="connsiteY0" fmla="*/ 0 h 792088"/>
              <a:gd name="connsiteX1" fmla="*/ 7723371 w 7723371"/>
              <a:gd name="connsiteY1" fmla="*/ 19023 h 792088"/>
              <a:gd name="connsiteX2" fmla="*/ 7435339 w 7723371"/>
              <a:gd name="connsiteY2" fmla="*/ 792088 h 792088"/>
              <a:gd name="connsiteX3" fmla="*/ 0 w 7723371"/>
              <a:gd name="connsiteY3" fmla="*/ 792088 h 792088"/>
              <a:gd name="connsiteX4" fmla="*/ 0 w 7723371"/>
              <a:gd name="connsiteY4" fmla="*/ 0 h 792088"/>
              <a:gd name="connsiteX0" fmla="*/ 0 w 7435339"/>
              <a:gd name="connsiteY0" fmla="*/ 0 h 792088"/>
              <a:gd name="connsiteX1" fmla="*/ 6701228 w 7435339"/>
              <a:gd name="connsiteY1" fmla="*/ 19023 h 792088"/>
              <a:gd name="connsiteX2" fmla="*/ 7435339 w 7435339"/>
              <a:gd name="connsiteY2" fmla="*/ 792088 h 792088"/>
              <a:gd name="connsiteX3" fmla="*/ 0 w 7435339"/>
              <a:gd name="connsiteY3" fmla="*/ 792088 h 792088"/>
              <a:gd name="connsiteX4" fmla="*/ 0 w 7435339"/>
              <a:gd name="connsiteY4" fmla="*/ 0 h 792088"/>
              <a:gd name="connsiteX0" fmla="*/ 0 w 6723847"/>
              <a:gd name="connsiteY0" fmla="*/ 0 h 792088"/>
              <a:gd name="connsiteX1" fmla="*/ 6701228 w 6723847"/>
              <a:gd name="connsiteY1" fmla="*/ 19023 h 792088"/>
              <a:gd name="connsiteX2" fmla="*/ 6723847 w 6723847"/>
              <a:gd name="connsiteY2" fmla="*/ 792088 h 792088"/>
              <a:gd name="connsiteX3" fmla="*/ 0 w 6723847"/>
              <a:gd name="connsiteY3" fmla="*/ 792088 h 792088"/>
              <a:gd name="connsiteX4" fmla="*/ 0 w 6723847"/>
              <a:gd name="connsiteY4" fmla="*/ 0 h 792088"/>
              <a:gd name="connsiteX0" fmla="*/ 0 w 6731291"/>
              <a:gd name="connsiteY0" fmla="*/ 0 h 792088"/>
              <a:gd name="connsiteX1" fmla="*/ 6731291 w 6731291"/>
              <a:gd name="connsiteY1" fmla="*/ 19023 h 792088"/>
              <a:gd name="connsiteX2" fmla="*/ 6723847 w 6731291"/>
              <a:gd name="connsiteY2" fmla="*/ 792088 h 792088"/>
              <a:gd name="connsiteX3" fmla="*/ 0 w 6731291"/>
              <a:gd name="connsiteY3" fmla="*/ 792088 h 792088"/>
              <a:gd name="connsiteX4" fmla="*/ 0 w 6731291"/>
              <a:gd name="connsiteY4" fmla="*/ 0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1291" h="792088">
                <a:moveTo>
                  <a:pt x="0" y="0"/>
                </a:moveTo>
                <a:lnTo>
                  <a:pt x="6731291" y="19023"/>
                </a:lnTo>
                <a:cubicBezTo>
                  <a:pt x="6728810" y="276711"/>
                  <a:pt x="6726328" y="534400"/>
                  <a:pt x="6723847" y="792088"/>
                </a:cubicBezTo>
                <a:lnTo>
                  <a:pt x="0" y="79208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07504" y="180750"/>
            <a:ext cx="9001000" cy="654513"/>
          </a:xfrm>
          <a:ln>
            <a:miter lim="800000"/>
            <a:headEnd/>
            <a:tailEnd/>
          </a:ln>
          <a:extLst/>
        </p:spPr>
        <p:txBody>
          <a:bodyPr rtlCol="0" anchor="t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100" b="1" spc="-151" dirty="0" smtClean="0">
                <a:ln w="11430"/>
                <a:solidFill>
                  <a:srgbClr val="F8F8F8"/>
                </a:solidFill>
                <a:latin typeface="Rockwell" panose="02060603020205020403" pitchFamily="18" charset="0"/>
              </a:rPr>
              <a:t>Bi-Linear</a:t>
            </a:r>
            <a:endParaRPr lang="en-US" sz="3100" b="1" spc="-151" dirty="0">
              <a:ln w="11430"/>
              <a:solidFill>
                <a:srgbClr val="F8F8F8"/>
              </a:solidFill>
              <a:latin typeface="Rockwell" panose="020606030202050204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917765"/>
            <a:ext cx="6768752" cy="5921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95078" y="1177091"/>
                <a:ext cx="3600400" cy="369332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078" y="1177091"/>
                <a:ext cx="360040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18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2968">
        <p:fade/>
      </p:transition>
    </mc:Choice>
    <mc:Fallback xmlns="">
      <p:transition advClick="0" advTm="296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jXgU54M3kumbCyD2uI_y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7NEy4pnGOEqXP52ssObO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TQpwHfhlkev97qDDpCTy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mrGOHOxF022ZIg2oT2dD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mrGOHOxF022ZIg2oT2dD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R18_BO_CT_Template_16x9">
  <a:themeElements>
    <a:clrScheme name="TR17-Blue">
      <a:dk1>
        <a:srgbClr val="505050"/>
      </a:dk1>
      <a:lt1>
        <a:srgbClr val="FFFFFF"/>
      </a:lt1>
      <a:dk2>
        <a:srgbClr val="0072C6"/>
      </a:dk2>
      <a:lt2>
        <a:srgbClr val="6DC2E9"/>
      </a:lt2>
      <a:accent1>
        <a:srgbClr val="002050"/>
      </a:accent1>
      <a:accent2>
        <a:srgbClr val="007233"/>
      </a:accent2>
      <a:accent3>
        <a:srgbClr val="DC3C00"/>
      </a:accent3>
      <a:accent4>
        <a:srgbClr val="442359"/>
      </a:accent4>
      <a:accent5>
        <a:srgbClr val="B4009E"/>
      </a:accent5>
      <a:accent6>
        <a:srgbClr val="FF8C00"/>
      </a:accent6>
      <a:hlink>
        <a:srgbClr val="E2E584"/>
      </a:hlink>
      <a:folHlink>
        <a:srgbClr val="E2E584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18 SDP On The Go v2.potx" id="{20A32943-7460-4CB0-9BFC-95278E1089CE}" vid="{E3EF62E7-E80B-4092-A5D8-974ED0F1F5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0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0.xml"/></Relationships>
</file>

<file path=customXml/_rels/item10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1.xml"/></Relationships>
</file>

<file path=customXml/_rels/item10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2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6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9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7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0.xml"/></Relationships>
</file>

<file path=customXml/_rels/item7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1.xml"/></Relationships>
</file>

<file path=customXml/_rels/item7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2.xml"/></Relationships>
</file>

<file path=customXml/_rels/item7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3.xml"/></Relationships>
</file>

<file path=customXml/_rels/item7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4.xml"/></Relationships>
</file>

<file path=customXml/_rels/item7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5.xml"/></Relationships>
</file>

<file path=customXml/_rels/item7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6.xml"/></Relationships>
</file>

<file path=customXml/_rels/item7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7.xml"/></Relationships>
</file>

<file path=customXml/_rels/item7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8.xml"/></Relationships>
</file>

<file path=customXml/_rels/item7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9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8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0.xml"/></Relationships>
</file>

<file path=customXml/_rels/item8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1.xml"/></Relationships>
</file>

<file path=customXml/_rels/item8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2.xml"/></Relationships>
</file>

<file path=customXml/_rels/item8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3.xml"/></Relationships>
</file>

<file path=customXml/_rels/item8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4.xml"/></Relationships>
</file>

<file path=customXml/_rels/item8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5.xml"/></Relationships>
</file>

<file path=customXml/_rels/item8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6.xml"/></Relationships>
</file>

<file path=customXml/_rels/item8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7.xml"/></Relationships>
</file>

<file path=customXml/_rels/item8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8.xml"/></Relationships>
</file>

<file path=customXml/_rels/item8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9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_rels/item9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0.xml"/></Relationships>
</file>

<file path=customXml/_rels/item9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1.xml"/></Relationships>
</file>

<file path=customXml/_rels/item9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2.xml"/></Relationships>
</file>

<file path=customXml/_rels/item9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3.xml"/></Relationships>
</file>

<file path=customXml/_rels/item9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4.xml"/></Relationships>
</file>

<file path=customXml/_rels/item9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5.xml"/></Relationships>
</file>

<file path=customXml/_rels/item9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6.xml"/></Relationships>
</file>

<file path=customXml/_rels/item9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7.xml"/></Relationships>
</file>

<file path=customXml/_rels/item9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8.xml"/></Relationships>
</file>

<file path=customXml/_rels/item9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00.xml><?xml version="1.0" encoding="utf-8"?>
<EsriMapsInfo xmlns="ESRI.ArcGIS.Mapping.OfficeIntegration.PowerPointInfo">
  <Version>Version1</Version>
  <RequiresSignIn>False</RequiresSignIn>
</EsriMapsInfo>
</file>

<file path=customXml/item101.xml><?xml version="1.0" encoding="utf-8"?>
<EsriMapsInfo xmlns="ESRI.ArcGIS.Mapping.OfficeIntegration.PowerPointInfo">
  <Version>Version1</Version>
  <RequiresSignIn>False</RequiresSignIn>
</EsriMapsInfo>
</file>

<file path=customXml/item102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69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70.xml><?xml version="1.0" encoding="utf-8"?>
<EsriMapsInfo xmlns="ESRI.ArcGIS.Mapping.OfficeIntegration.PowerPointInfo">
  <Version>Version1</Version>
  <RequiresSignIn>False</RequiresSignIn>
</EsriMapsInfo>
</file>

<file path=customXml/item71.xml><?xml version="1.0" encoding="utf-8"?>
<EsriMapsInfo xmlns="ESRI.ArcGIS.Mapping.OfficeIntegration.PowerPointInfo">
  <Version>Version1</Version>
  <RequiresSignIn>False</RequiresSignIn>
</EsriMapsInfo>
</file>

<file path=customXml/item72.xml><?xml version="1.0" encoding="utf-8"?>
<EsriMapsInfo xmlns="ESRI.ArcGIS.Mapping.OfficeIntegration.PowerPointInfo">
  <Version>Version1</Version>
  <RequiresSignIn>False</RequiresSignIn>
</EsriMapsInfo>
</file>

<file path=customXml/item73.xml><?xml version="1.0" encoding="utf-8"?>
<EsriMapsInfo xmlns="ESRI.ArcGIS.Mapping.OfficeIntegration.PowerPointInfo">
  <Version>Version1</Version>
  <RequiresSignIn>False</RequiresSignIn>
</EsriMapsInfo>
</file>

<file path=customXml/item74.xml><?xml version="1.0" encoding="utf-8"?>
<EsriMapsInfo xmlns="ESRI.ArcGIS.Mapping.OfficeIntegration.PowerPointInfo">
  <Version>Version1</Version>
  <RequiresSignIn>False</RequiresSignIn>
</EsriMapsInfo>
</file>

<file path=customXml/item75.xml><?xml version="1.0" encoding="utf-8"?>
<EsriMapsInfo xmlns="ESRI.ArcGIS.Mapping.OfficeIntegration.PowerPointInfo">
  <Version>Version1</Version>
  <RequiresSignIn>False</RequiresSignIn>
</EsriMapsInfo>
</file>

<file path=customXml/item76.xml><?xml version="1.0" encoding="utf-8"?>
<EsriMapsInfo xmlns="ESRI.ArcGIS.Mapping.OfficeIntegration.PowerPointInfo">
  <Version>Version1</Version>
  <RequiresSignIn>False</RequiresSignIn>
</EsriMapsInfo>
</file>

<file path=customXml/item77.xml><?xml version="1.0" encoding="utf-8"?>
<EsriMapsInfo xmlns="ESRI.ArcGIS.Mapping.OfficeIntegration.PowerPointInfo">
  <Version>Version1</Version>
  <RequiresSignIn>False</RequiresSignIn>
</EsriMapsInfo>
</file>

<file path=customXml/item78.xml><?xml version="1.0" encoding="utf-8"?>
<EsriMapsInfo xmlns="ESRI.ArcGIS.Mapping.OfficeIntegration.PowerPointInfo">
  <Version>Version1</Version>
  <RequiresSignIn>False</RequiresSignIn>
</EsriMapsInfo>
</file>

<file path=customXml/item79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80.xml><?xml version="1.0" encoding="utf-8"?>
<EsriMapsInfo xmlns="ESRI.ArcGIS.Mapping.OfficeIntegration.PowerPointInfo">
  <Version>Version1</Version>
  <RequiresSignIn>False</RequiresSignIn>
</EsriMapsInfo>
</file>

<file path=customXml/item81.xml><?xml version="1.0" encoding="utf-8"?>
<EsriMapsInfo xmlns="ESRI.ArcGIS.Mapping.OfficeIntegration.PowerPointInfo">
  <Version>Version1</Version>
  <RequiresSignIn>False</RequiresSignIn>
</EsriMapsInfo>
</file>

<file path=customXml/item82.xml><?xml version="1.0" encoding="utf-8"?>
<EsriMapsInfo xmlns="ESRI.ArcGIS.Mapping.OfficeIntegration.PowerPointInfo">
  <Version>Version1</Version>
  <RequiresSignIn>False</RequiresSignIn>
</EsriMapsInfo>
</file>

<file path=customXml/item83.xml><?xml version="1.0" encoding="utf-8"?>
<EsriMapsInfo xmlns="ESRI.ArcGIS.Mapping.OfficeIntegration.PowerPointInfo">
  <Version>Version1</Version>
  <RequiresSignIn>False</RequiresSignIn>
</EsriMapsInfo>
</file>

<file path=customXml/item84.xml><?xml version="1.0" encoding="utf-8"?>
<EsriMapsInfo xmlns="ESRI.ArcGIS.Mapping.OfficeIntegration.PowerPointInfo">
  <Version>Version1</Version>
  <RequiresSignIn>False</RequiresSignIn>
</EsriMapsInfo>
</file>

<file path=customXml/item85.xml><?xml version="1.0" encoding="utf-8"?>
<EsriMapsInfo xmlns="ESRI.ArcGIS.Mapping.OfficeIntegration.PowerPointInfo">
  <Version>Version1</Version>
  <RequiresSignIn>False</RequiresSignIn>
</EsriMapsInfo>
</file>

<file path=customXml/item86.xml><?xml version="1.0" encoding="utf-8"?>
<EsriMapsInfo xmlns="ESRI.ArcGIS.Mapping.OfficeIntegration.PowerPointInfo">
  <Version>Version1</Version>
  <RequiresSignIn>False</RequiresSignIn>
</EsriMapsInfo>
</file>

<file path=customXml/item87.xml><?xml version="1.0" encoding="utf-8"?>
<EsriMapsInfo xmlns="ESRI.ArcGIS.Mapping.OfficeIntegration.PowerPointInfo">
  <Version>Version1</Version>
  <RequiresSignIn>False</RequiresSignIn>
</EsriMapsInfo>
</file>

<file path=customXml/item88.xml><?xml version="1.0" encoding="utf-8"?>
<EsriMapsInfo xmlns="ESRI.ArcGIS.Mapping.OfficeIntegration.PowerPointInfo">
  <Version>Version1</Version>
  <RequiresSignIn>False</RequiresSignIn>
</EsriMapsInfo>
</file>

<file path=customXml/item89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90.xml><?xml version="1.0" encoding="utf-8"?>
<EsriMapsInfo xmlns="ESRI.ArcGIS.Mapping.OfficeIntegration.PowerPointInfo">
  <Version>Version1</Version>
  <RequiresSignIn>False</RequiresSignIn>
</EsriMapsInfo>
</file>

<file path=customXml/item91.xml><?xml version="1.0" encoding="utf-8"?>
<EsriMapsInfo xmlns="ESRI.ArcGIS.Mapping.OfficeIntegration.PowerPointInfo">
  <Version>Version1</Version>
  <RequiresSignIn>False</RequiresSignIn>
</EsriMapsInfo>
</file>

<file path=customXml/item92.xml><?xml version="1.0" encoding="utf-8"?>
<EsriMapsInfo xmlns="ESRI.ArcGIS.Mapping.OfficeIntegration.PowerPointInfo">
  <Version>Version1</Version>
  <RequiresSignIn>False</RequiresSignIn>
</EsriMapsInfo>
</file>

<file path=customXml/item93.xml><?xml version="1.0" encoding="utf-8"?>
<EsriMapsInfo xmlns="ESRI.ArcGIS.Mapping.OfficeIntegration.PowerPointInfo">
  <Version>Version1</Version>
  <RequiresSignIn>False</RequiresSignIn>
</EsriMapsInfo>
</file>

<file path=customXml/item94.xml><?xml version="1.0" encoding="utf-8"?>
<EsriMapsInfo xmlns="ESRI.ArcGIS.Mapping.OfficeIntegration.PowerPointInfo">
  <Version>Version1</Version>
  <RequiresSignIn>False</RequiresSignIn>
</EsriMapsInfo>
</file>

<file path=customXml/item95.xml><?xml version="1.0" encoding="utf-8"?>
<EsriMapsInfo xmlns="ESRI.ArcGIS.Mapping.OfficeIntegration.PowerPointInfo">
  <Version>Version1</Version>
  <RequiresSignIn>False</RequiresSignIn>
</EsriMapsInfo>
</file>

<file path=customXml/item96.xml><?xml version="1.0" encoding="utf-8"?>
<EsriMapsInfo xmlns="ESRI.ArcGIS.Mapping.OfficeIntegration.PowerPointInfo">
  <Version>Version1</Version>
  <RequiresSignIn>False</RequiresSignIn>
</EsriMapsInfo>
</file>

<file path=customXml/item97.xml><?xml version="1.0" encoding="utf-8"?>
<EsriMapsInfo xmlns="ESRI.ArcGIS.Mapping.OfficeIntegration.PowerPointInfo">
  <Version>Version1</Version>
  <RequiresSignIn>False</RequiresSignIn>
</EsriMapsInfo>
</file>

<file path=customXml/item98.xml><?xml version="1.0" encoding="utf-8"?>
<EsriMapsInfo xmlns="ESRI.ArcGIS.Mapping.OfficeIntegration.PowerPointInfo">
  <Version>Version1</Version>
  <RequiresSignIn>False</RequiresSignIn>
</EsriMapsInfo>
</file>

<file path=customXml/item9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2845BBA2-1659-4C3E-8DA6-2A165921C209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F3C68FEE-EB2C-4D52-8BEC-7684C49884BE}">
  <ds:schemaRefs>
    <ds:schemaRef ds:uri="ESRI.ArcGIS.Mapping.OfficeIntegration.PowerPointInfo"/>
  </ds:schemaRefs>
</ds:datastoreItem>
</file>

<file path=customXml/itemProps100.xml><?xml version="1.0" encoding="utf-8"?>
<ds:datastoreItem xmlns:ds="http://schemas.openxmlformats.org/officeDocument/2006/customXml" ds:itemID="{B35859CF-8667-4E4D-99DF-3EA1ACD948DC}">
  <ds:schemaRefs>
    <ds:schemaRef ds:uri="ESRI.ArcGIS.Mapping.OfficeIntegration.PowerPointInfo"/>
  </ds:schemaRefs>
</ds:datastoreItem>
</file>

<file path=customXml/itemProps101.xml><?xml version="1.0" encoding="utf-8"?>
<ds:datastoreItem xmlns:ds="http://schemas.openxmlformats.org/officeDocument/2006/customXml" ds:itemID="{F7890628-59E2-452C-A55E-FAEEF7EB7569}">
  <ds:schemaRefs>
    <ds:schemaRef ds:uri="ESRI.ArcGIS.Mapping.OfficeIntegration.PowerPointInfo"/>
  </ds:schemaRefs>
</ds:datastoreItem>
</file>

<file path=customXml/itemProps102.xml><?xml version="1.0" encoding="utf-8"?>
<ds:datastoreItem xmlns:ds="http://schemas.openxmlformats.org/officeDocument/2006/customXml" ds:itemID="{6F77E1BC-39AF-43AC-9CAC-BCE7AFD92BFE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7092E9D-6DC9-437A-A2F2-1444C5F3D6B6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82200251-D9E3-471B-842C-D45805A972A0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E9F0A4F4-02CB-4755-8D19-2BF12260AAB8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1275F77A-8BCF-4207-A1CE-4AE44146E307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691EC906-8906-4F0E-986E-80D2359EC9DD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0E28A9D0-77DC-459C-8DDA-16865E3000D5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BF777B15-8B0A-4066-958B-91FB3E61551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21A5C01F-F4BD-479F-A304-BEBC34EBDB97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BF8339EF-8985-4BEE-A5E3-A515F429895E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4ABE70CA-58DF-453D-AFCC-3F649AA0190F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79DDF7BF-056E-4F78-A49D-D325BE1E5569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0C006A1-DD44-480D-9D11-3934908D6C23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BEBBF8CB-0507-471E-A91B-2E5159C32E56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D69C94DC-8D73-46FE-AF95-17CB717D7CC1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333C972B-3C26-48E8-A5F2-533DD03E7690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52DC72A5-4376-4D32-BA88-D376EF520D14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E1D7F03F-7B05-4D3A-B681-4B137906F7F0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E166D7B2-EF91-4130-8E07-FED55B2ACE70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3CC67537-527A-4DDA-A6AE-CD1C2D099BE6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B9E17AE-28B1-40B9-B897-B57C2D4E9F63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914106B-6DF9-4289-AD6D-7AFB0A8613AA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827AB9E3-E910-4EFC-BBBE-29BEC7EC638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86513B08-BB87-4B9B-B945-CC566089AC7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34B301A-F9E2-4DA5-A3BD-0FD6C1B5C826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0F17C514-83D5-4C42-A246-9E47005A84FA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8C47355B-12E2-4F3F-B8C9-D577A409AB4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75901F79-1DE3-4938-B1ED-3D4C2C18B5DC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0D1FFD95-7CB0-4232-8090-544A6351BB21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28391038-C7CB-41F8-929F-0AEADE44163B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26E029B6-AF72-4DF8-8083-9628898B359F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56CC35A6-7D98-4BD0-891C-DE1B28DB55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0643677B-C4D3-4CA8-A6AA-D1F9CDE7715F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16952618-5FEF-4F6E-9620-00E34BD49726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B78E2DDC-4B14-48C9-AA65-14A77EF35425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E85099EC-4422-416F-BE22-50EF44654134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E18183C2-3618-4B5C-A8A4-F76960F8BB7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861C8BE8-00FD-4EFE-A691-09F112EC4264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BBAD5896-CCD0-45BB-8A24-5C77409FDEA4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227E42C-BA0B-43DB-B614-CB4520197518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122ABC6-BF51-4AF6-AA39-360109AD65FA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BF598EFB-2A05-461C-B50E-85C75B5FBA77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A6EC766-B5CC-4C34-9990-E03403D2F9E3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082EEF0E-518A-4062-B702-AE95217BF867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00CF3007-5B85-4654-A489-A5FAA6EE2D5B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1CCBFB61-CDE3-43A2-A1AF-1EB1427FA100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5D580672-A13C-428A-B1F2-0BD9466D901E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002262CE-D3A4-4571-BBE1-01C7C07B72C6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B8F602C5-C65E-4B51-B222-E96C8AC7B97C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EFC9BB68-D421-4B78-8853-C4F112EBE892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6976F0E-B6DB-4383-8F40-96BA48726101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E5450596-E7FA-4BCD-9404-A2AD8957CC2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CAD03595-AB9F-42CF-B7AC-9CC896B0F46A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E36513E2-0022-4D00-B2EE-7C3C440DB8D4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3AB85399-BFD1-48A5-8CB7-305216B45FCA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1E442039-6C1C-4C5E-BC03-CD18B2CC59EF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33114602-F5C6-4530-93D8-BED26D12E05B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2A051264-4DE0-49F9-B88B-0FA30AA3CE9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AB79790B-B3CA-429B-A6BC-781092422BCD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403DF811-D45F-4F43-9897-67B589C76824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DA0CD730-5BC7-47F5-A53A-56BFD4D9B3E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1F8C5EFF-FDA0-4517-A29E-50457BE89CA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3694C6FE-6FAC-4326-8FD0-6080EAC3FF45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F0ECA8DA-2515-4814-9B20-8AD8DEF1CF85}">
  <ds:schemaRefs>
    <ds:schemaRef ds:uri="ESRI.ArcGIS.Mapping.OfficeIntegration.PowerPointInfo"/>
  </ds:schemaRefs>
</ds:datastoreItem>
</file>

<file path=customXml/itemProps69.xml><?xml version="1.0" encoding="utf-8"?>
<ds:datastoreItem xmlns:ds="http://schemas.openxmlformats.org/officeDocument/2006/customXml" ds:itemID="{78285FFC-9EAC-413F-B2C8-A03E9A4F4CDA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6509A98E-4634-4C88-8A2A-1F9BD139821F}">
  <ds:schemaRefs>
    <ds:schemaRef ds:uri="ESRI.ArcGIS.Mapping.OfficeIntegration.PowerPointInfo"/>
  </ds:schemaRefs>
</ds:datastoreItem>
</file>

<file path=customXml/itemProps70.xml><?xml version="1.0" encoding="utf-8"?>
<ds:datastoreItem xmlns:ds="http://schemas.openxmlformats.org/officeDocument/2006/customXml" ds:itemID="{70CB0525-C2BF-4833-A070-9E6B7A731172}">
  <ds:schemaRefs>
    <ds:schemaRef ds:uri="ESRI.ArcGIS.Mapping.OfficeIntegration.PowerPointInfo"/>
  </ds:schemaRefs>
</ds:datastoreItem>
</file>

<file path=customXml/itemProps71.xml><?xml version="1.0" encoding="utf-8"?>
<ds:datastoreItem xmlns:ds="http://schemas.openxmlformats.org/officeDocument/2006/customXml" ds:itemID="{752308AC-2F76-41D7-B198-D3E0FF1DE490}">
  <ds:schemaRefs>
    <ds:schemaRef ds:uri="ESRI.ArcGIS.Mapping.OfficeIntegration.PowerPointInfo"/>
  </ds:schemaRefs>
</ds:datastoreItem>
</file>

<file path=customXml/itemProps72.xml><?xml version="1.0" encoding="utf-8"?>
<ds:datastoreItem xmlns:ds="http://schemas.openxmlformats.org/officeDocument/2006/customXml" ds:itemID="{82F34D89-84CE-426D-AF56-A7CBB09BEA7A}">
  <ds:schemaRefs>
    <ds:schemaRef ds:uri="ESRI.ArcGIS.Mapping.OfficeIntegration.PowerPointInfo"/>
  </ds:schemaRefs>
</ds:datastoreItem>
</file>

<file path=customXml/itemProps73.xml><?xml version="1.0" encoding="utf-8"?>
<ds:datastoreItem xmlns:ds="http://schemas.openxmlformats.org/officeDocument/2006/customXml" ds:itemID="{81FE8CC4-F252-419A-9CDB-6AB0BB7B0EEC}">
  <ds:schemaRefs>
    <ds:schemaRef ds:uri="ESRI.ArcGIS.Mapping.OfficeIntegration.PowerPointInfo"/>
  </ds:schemaRefs>
</ds:datastoreItem>
</file>

<file path=customXml/itemProps74.xml><?xml version="1.0" encoding="utf-8"?>
<ds:datastoreItem xmlns:ds="http://schemas.openxmlformats.org/officeDocument/2006/customXml" ds:itemID="{2BFC3AAD-889D-4DCF-B7FA-2BAF36918B75}">
  <ds:schemaRefs>
    <ds:schemaRef ds:uri="ESRI.ArcGIS.Mapping.OfficeIntegration.PowerPointInfo"/>
  </ds:schemaRefs>
</ds:datastoreItem>
</file>

<file path=customXml/itemProps75.xml><?xml version="1.0" encoding="utf-8"?>
<ds:datastoreItem xmlns:ds="http://schemas.openxmlformats.org/officeDocument/2006/customXml" ds:itemID="{7049BE00-69C1-496E-ABC4-93208259F498}">
  <ds:schemaRefs>
    <ds:schemaRef ds:uri="ESRI.ArcGIS.Mapping.OfficeIntegration.PowerPointInfo"/>
  </ds:schemaRefs>
</ds:datastoreItem>
</file>

<file path=customXml/itemProps76.xml><?xml version="1.0" encoding="utf-8"?>
<ds:datastoreItem xmlns:ds="http://schemas.openxmlformats.org/officeDocument/2006/customXml" ds:itemID="{D990CECE-2C33-4337-AB1E-20EA9BC53164}">
  <ds:schemaRefs>
    <ds:schemaRef ds:uri="ESRI.ArcGIS.Mapping.OfficeIntegration.PowerPointInfo"/>
  </ds:schemaRefs>
</ds:datastoreItem>
</file>

<file path=customXml/itemProps77.xml><?xml version="1.0" encoding="utf-8"?>
<ds:datastoreItem xmlns:ds="http://schemas.openxmlformats.org/officeDocument/2006/customXml" ds:itemID="{AFDB67D5-E57F-4D1E-B714-DAD32649E212}">
  <ds:schemaRefs>
    <ds:schemaRef ds:uri="ESRI.ArcGIS.Mapping.OfficeIntegration.PowerPointInfo"/>
  </ds:schemaRefs>
</ds:datastoreItem>
</file>

<file path=customXml/itemProps78.xml><?xml version="1.0" encoding="utf-8"?>
<ds:datastoreItem xmlns:ds="http://schemas.openxmlformats.org/officeDocument/2006/customXml" ds:itemID="{E36C0013-9BF7-4873-829B-BFC377F0084D}">
  <ds:schemaRefs>
    <ds:schemaRef ds:uri="ESRI.ArcGIS.Mapping.OfficeIntegration.PowerPointInfo"/>
  </ds:schemaRefs>
</ds:datastoreItem>
</file>

<file path=customXml/itemProps79.xml><?xml version="1.0" encoding="utf-8"?>
<ds:datastoreItem xmlns:ds="http://schemas.openxmlformats.org/officeDocument/2006/customXml" ds:itemID="{4120D8FC-1E34-4A5E-9FA7-51813CB316F3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54E1F5C6-3AD7-405F-B19B-4D53491A1EDE}">
  <ds:schemaRefs>
    <ds:schemaRef ds:uri="ESRI.ArcGIS.Mapping.OfficeIntegration.PowerPointInfo"/>
  </ds:schemaRefs>
</ds:datastoreItem>
</file>

<file path=customXml/itemProps80.xml><?xml version="1.0" encoding="utf-8"?>
<ds:datastoreItem xmlns:ds="http://schemas.openxmlformats.org/officeDocument/2006/customXml" ds:itemID="{3008B09D-EC71-43ED-893A-48C64E0450E7}">
  <ds:schemaRefs>
    <ds:schemaRef ds:uri="ESRI.ArcGIS.Mapping.OfficeIntegration.PowerPointInfo"/>
  </ds:schemaRefs>
</ds:datastoreItem>
</file>

<file path=customXml/itemProps81.xml><?xml version="1.0" encoding="utf-8"?>
<ds:datastoreItem xmlns:ds="http://schemas.openxmlformats.org/officeDocument/2006/customXml" ds:itemID="{6E6E275C-C027-4069-BA30-9919B34E18F5}">
  <ds:schemaRefs>
    <ds:schemaRef ds:uri="ESRI.ArcGIS.Mapping.OfficeIntegration.PowerPointInfo"/>
  </ds:schemaRefs>
</ds:datastoreItem>
</file>

<file path=customXml/itemProps82.xml><?xml version="1.0" encoding="utf-8"?>
<ds:datastoreItem xmlns:ds="http://schemas.openxmlformats.org/officeDocument/2006/customXml" ds:itemID="{B1A0AEA1-0244-45BE-8D5A-A6D01F4BFF67}">
  <ds:schemaRefs>
    <ds:schemaRef ds:uri="ESRI.ArcGIS.Mapping.OfficeIntegration.PowerPointInfo"/>
  </ds:schemaRefs>
</ds:datastoreItem>
</file>

<file path=customXml/itemProps83.xml><?xml version="1.0" encoding="utf-8"?>
<ds:datastoreItem xmlns:ds="http://schemas.openxmlformats.org/officeDocument/2006/customXml" ds:itemID="{140B50F5-7030-4970-8A68-E4D3952B9935}">
  <ds:schemaRefs>
    <ds:schemaRef ds:uri="ESRI.ArcGIS.Mapping.OfficeIntegration.PowerPointInfo"/>
  </ds:schemaRefs>
</ds:datastoreItem>
</file>

<file path=customXml/itemProps84.xml><?xml version="1.0" encoding="utf-8"?>
<ds:datastoreItem xmlns:ds="http://schemas.openxmlformats.org/officeDocument/2006/customXml" ds:itemID="{3092F6B7-1005-4E2C-9804-73D19E9A0757}">
  <ds:schemaRefs>
    <ds:schemaRef ds:uri="ESRI.ArcGIS.Mapping.OfficeIntegration.PowerPointInfo"/>
  </ds:schemaRefs>
</ds:datastoreItem>
</file>

<file path=customXml/itemProps85.xml><?xml version="1.0" encoding="utf-8"?>
<ds:datastoreItem xmlns:ds="http://schemas.openxmlformats.org/officeDocument/2006/customXml" ds:itemID="{74D5588D-2FA9-41B9-8D6B-1A5EF2EFF39A}">
  <ds:schemaRefs>
    <ds:schemaRef ds:uri="ESRI.ArcGIS.Mapping.OfficeIntegration.PowerPointInfo"/>
  </ds:schemaRefs>
</ds:datastoreItem>
</file>

<file path=customXml/itemProps86.xml><?xml version="1.0" encoding="utf-8"?>
<ds:datastoreItem xmlns:ds="http://schemas.openxmlformats.org/officeDocument/2006/customXml" ds:itemID="{D392E722-7CB2-4C1E-918C-3444E705557D}">
  <ds:schemaRefs>
    <ds:schemaRef ds:uri="ESRI.ArcGIS.Mapping.OfficeIntegration.PowerPointInfo"/>
  </ds:schemaRefs>
</ds:datastoreItem>
</file>

<file path=customXml/itemProps87.xml><?xml version="1.0" encoding="utf-8"?>
<ds:datastoreItem xmlns:ds="http://schemas.openxmlformats.org/officeDocument/2006/customXml" ds:itemID="{D6494C48-B662-476A-98EF-ACE3914A118D}">
  <ds:schemaRefs>
    <ds:schemaRef ds:uri="ESRI.ArcGIS.Mapping.OfficeIntegration.PowerPointInfo"/>
  </ds:schemaRefs>
</ds:datastoreItem>
</file>

<file path=customXml/itemProps88.xml><?xml version="1.0" encoding="utf-8"?>
<ds:datastoreItem xmlns:ds="http://schemas.openxmlformats.org/officeDocument/2006/customXml" ds:itemID="{A8873539-BA71-49CF-9FC7-A6BC88632230}">
  <ds:schemaRefs>
    <ds:schemaRef ds:uri="ESRI.ArcGIS.Mapping.OfficeIntegration.PowerPointInfo"/>
  </ds:schemaRefs>
</ds:datastoreItem>
</file>

<file path=customXml/itemProps89.xml><?xml version="1.0" encoding="utf-8"?>
<ds:datastoreItem xmlns:ds="http://schemas.openxmlformats.org/officeDocument/2006/customXml" ds:itemID="{6344432D-CA2D-4C2A-884E-BC37DBDF43F4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4249C7F5-FE7F-41F8-928F-1F31B1D3B15A}">
  <ds:schemaRefs>
    <ds:schemaRef ds:uri="ESRI.ArcGIS.Mapping.OfficeIntegration.PowerPointInfo"/>
  </ds:schemaRefs>
</ds:datastoreItem>
</file>

<file path=customXml/itemProps90.xml><?xml version="1.0" encoding="utf-8"?>
<ds:datastoreItem xmlns:ds="http://schemas.openxmlformats.org/officeDocument/2006/customXml" ds:itemID="{7C0ACFB3-0E36-4C76-A67C-903BBA10EE06}">
  <ds:schemaRefs>
    <ds:schemaRef ds:uri="ESRI.ArcGIS.Mapping.OfficeIntegration.PowerPointInfo"/>
  </ds:schemaRefs>
</ds:datastoreItem>
</file>

<file path=customXml/itemProps91.xml><?xml version="1.0" encoding="utf-8"?>
<ds:datastoreItem xmlns:ds="http://schemas.openxmlformats.org/officeDocument/2006/customXml" ds:itemID="{302E2662-DAC3-4692-AC25-DD30F9FCCE1E}">
  <ds:schemaRefs>
    <ds:schemaRef ds:uri="ESRI.ArcGIS.Mapping.OfficeIntegration.PowerPointInfo"/>
  </ds:schemaRefs>
</ds:datastoreItem>
</file>

<file path=customXml/itemProps92.xml><?xml version="1.0" encoding="utf-8"?>
<ds:datastoreItem xmlns:ds="http://schemas.openxmlformats.org/officeDocument/2006/customXml" ds:itemID="{CCC29418-F056-4367-A1C3-C6A2E6FEE4FB}">
  <ds:schemaRefs>
    <ds:schemaRef ds:uri="ESRI.ArcGIS.Mapping.OfficeIntegration.PowerPointInfo"/>
  </ds:schemaRefs>
</ds:datastoreItem>
</file>

<file path=customXml/itemProps93.xml><?xml version="1.0" encoding="utf-8"?>
<ds:datastoreItem xmlns:ds="http://schemas.openxmlformats.org/officeDocument/2006/customXml" ds:itemID="{A2F6F1B4-64CE-4086-8F29-29BA34A0F1A6}">
  <ds:schemaRefs>
    <ds:schemaRef ds:uri="ESRI.ArcGIS.Mapping.OfficeIntegration.PowerPointInfo"/>
  </ds:schemaRefs>
</ds:datastoreItem>
</file>

<file path=customXml/itemProps94.xml><?xml version="1.0" encoding="utf-8"?>
<ds:datastoreItem xmlns:ds="http://schemas.openxmlformats.org/officeDocument/2006/customXml" ds:itemID="{B11A33B2-102C-432D-8F46-5F65242940BD}">
  <ds:schemaRefs>
    <ds:schemaRef ds:uri="ESRI.ArcGIS.Mapping.OfficeIntegration.PowerPointInfo"/>
  </ds:schemaRefs>
</ds:datastoreItem>
</file>

<file path=customXml/itemProps95.xml><?xml version="1.0" encoding="utf-8"?>
<ds:datastoreItem xmlns:ds="http://schemas.openxmlformats.org/officeDocument/2006/customXml" ds:itemID="{9AABF2DA-D454-44EE-A577-CD4967E28A66}">
  <ds:schemaRefs>
    <ds:schemaRef ds:uri="ESRI.ArcGIS.Mapping.OfficeIntegration.PowerPointInfo"/>
  </ds:schemaRefs>
</ds:datastoreItem>
</file>

<file path=customXml/itemProps96.xml><?xml version="1.0" encoding="utf-8"?>
<ds:datastoreItem xmlns:ds="http://schemas.openxmlformats.org/officeDocument/2006/customXml" ds:itemID="{E59A3410-6C31-4632-B0AA-631DAC0E939F}">
  <ds:schemaRefs>
    <ds:schemaRef ds:uri="ESRI.ArcGIS.Mapping.OfficeIntegration.PowerPointInfo"/>
  </ds:schemaRefs>
</ds:datastoreItem>
</file>

<file path=customXml/itemProps97.xml><?xml version="1.0" encoding="utf-8"?>
<ds:datastoreItem xmlns:ds="http://schemas.openxmlformats.org/officeDocument/2006/customXml" ds:itemID="{C2AAED23-E3F3-467E-B739-2309D7775CD4}">
  <ds:schemaRefs>
    <ds:schemaRef ds:uri="ESRI.ArcGIS.Mapping.OfficeIntegration.PowerPointInfo"/>
  </ds:schemaRefs>
</ds:datastoreItem>
</file>

<file path=customXml/itemProps98.xml><?xml version="1.0" encoding="utf-8"?>
<ds:datastoreItem xmlns:ds="http://schemas.openxmlformats.org/officeDocument/2006/customXml" ds:itemID="{8E2FDC45-1271-4448-B5D4-98DA9DF07F7B}">
  <ds:schemaRefs>
    <ds:schemaRef ds:uri="ESRI.ArcGIS.Mapping.OfficeIntegration.PowerPointInfo"/>
  </ds:schemaRefs>
</ds:datastoreItem>
</file>

<file path=customXml/itemProps99.xml><?xml version="1.0" encoding="utf-8"?>
<ds:datastoreItem xmlns:ds="http://schemas.openxmlformats.org/officeDocument/2006/customXml" ds:itemID="{238CB5EF-82D4-4083-8834-922079DA10A9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20714</TotalTime>
  <Words>149</Words>
  <Application>Microsoft Office PowerPoint</Application>
  <PresentationFormat>On-screen Show (4:3)</PresentationFormat>
  <Paragraphs>147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Arial Black</vt:lpstr>
      <vt:lpstr>Calibri</vt:lpstr>
      <vt:lpstr>Calibri Light</vt:lpstr>
      <vt:lpstr>Cambria Math</vt:lpstr>
      <vt:lpstr>Charis SIL</vt:lpstr>
      <vt:lpstr>Edwardian Script ITC</vt:lpstr>
      <vt:lpstr>Rockwell</vt:lpstr>
      <vt:lpstr>Segoe Semibold</vt:lpstr>
      <vt:lpstr>Segoe UI</vt:lpstr>
      <vt:lpstr>Segoe UI Light</vt:lpstr>
      <vt:lpstr>Times New Roman</vt:lpstr>
      <vt:lpstr>Wingdings</vt:lpstr>
      <vt:lpstr>Office Theme</vt:lpstr>
      <vt:lpstr>1_Office Theme</vt:lpstr>
      <vt:lpstr>1_TR18_BO_CT_Template_16x9</vt:lpstr>
      <vt:lpstr>PowerPoint Presentation</vt:lpstr>
      <vt:lpstr>Geographic Distance</vt:lpstr>
      <vt:lpstr>Geographic Distance</vt:lpstr>
      <vt:lpstr>Surface-adjusted distance </vt:lpstr>
      <vt:lpstr>Surface-adjusted distance </vt:lpstr>
      <vt:lpstr>Closest</vt:lpstr>
      <vt:lpstr>TIN and Natural Neighbor</vt:lpstr>
      <vt:lpstr>Weighted Average</vt:lpstr>
      <vt:lpstr>Bi-Linear</vt:lpstr>
      <vt:lpstr>Bi-Quadratic</vt:lpstr>
      <vt:lpstr>Bi-Cubic</vt:lpstr>
      <vt:lpstr>Dataset an Study Area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 FOR YOUR ATTENTION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mehran ghandehari</cp:lastModifiedBy>
  <cp:revision>1804</cp:revision>
  <dcterms:created xsi:type="dcterms:W3CDTF">2010-09-16T04:18:50Z</dcterms:created>
  <dcterms:modified xsi:type="dcterms:W3CDTF">2016-04-24T05:03:52Z</dcterms:modified>
</cp:coreProperties>
</file>